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384" r:id="rId2"/>
    <p:sldId id="436" r:id="rId3"/>
    <p:sldId id="437" r:id="rId4"/>
    <p:sldId id="416" r:id="rId5"/>
    <p:sldId id="415" r:id="rId6"/>
    <p:sldId id="441" r:id="rId7"/>
    <p:sldId id="442" r:id="rId8"/>
    <p:sldId id="425" r:id="rId9"/>
    <p:sldId id="418" r:id="rId10"/>
    <p:sldId id="421" r:id="rId11"/>
    <p:sldId id="419" r:id="rId12"/>
    <p:sldId id="420" r:id="rId13"/>
    <p:sldId id="408" r:id="rId14"/>
    <p:sldId id="422" r:id="rId15"/>
    <p:sldId id="428" r:id="rId16"/>
    <p:sldId id="269" r:id="rId17"/>
    <p:sldId id="429" r:id="rId18"/>
    <p:sldId id="431" r:id="rId19"/>
    <p:sldId id="432" r:id="rId20"/>
    <p:sldId id="426" r:id="rId21"/>
    <p:sldId id="435" r:id="rId22"/>
    <p:sldId id="434" r:id="rId23"/>
    <p:sldId id="439" r:id="rId24"/>
    <p:sldId id="417" r:id="rId25"/>
    <p:sldId id="430" r:id="rId26"/>
    <p:sldId id="373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6"/>
    <p:restoredTop sz="94709"/>
  </p:normalViewPr>
  <p:slideViewPr>
    <p:cSldViewPr>
      <p:cViewPr varScale="1">
        <p:scale>
          <a:sx n="110" d="100"/>
          <a:sy n="110" d="100"/>
        </p:scale>
        <p:origin x="168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5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04:13:46.5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14 16383,'53'0'0,"-7"0"0,-25 0 0,0 0 0,-1 0 0,0 0 0,4 0 0,0 0 0,-2 0 0,-2 1 0,-5 0 0,1 1 0,4-1 0,2-1 0,1 0 0,-1 0 0,-3 0 0,0 0 0,-1 1 0,1 0 0,1 2 0,1 0 0,-1-2 0,-1 0 0,0-1 0,0 0 0,-1 0 0,0 2 0,-1-1 0,3 1 0,1 1 0,3 0 0,1 1 0,2 1 0,1 0 0,1 0 0,-2-1 0,-2-2 0,-3 0 0,-1-1 0,-1-1 0,2 0 0,0 0 0,3 0 0,0 0 0,0 0 0,0 0 0,-1 0 0,2 0 0,0 1 0,1 2 0,3 1 0,2 2 0,5-2 0,1-1 0,-1-1 0,-2-2 0,-5 0 0,-6 0 0,-2 0 0,-3 0 0,-2 0 0,1 0 0,0 0 0,0 0 0,2 0 0,3 0 0,5 0 0,4 0 0,3 0 0,0 0 0,2 0 0,-1 0 0,0 0 0,-3 0 0,-2 0 0,-4 0 0,-2 1 0,-2 1 0,-1-1 0,1 0 0,-1-1 0,1 0 0,1 0 0,1 0 0,3 0 0,1 0 0,0 0 0,-1 0 0,-4 0 0,-3 0 0,-1 0 0,3 0 0,5-1 0,7-3 0,1-2 0,1-3 0,-1 0 0,-2 0 0,1 0 0,-2-1 0,0 3 0,2-1 0,4 1 0,4 2 0,5 2 0,3-1 0,5 2 0,1 1 0,-3-1 0,-4 2 0,-6 0 0,-6 0 0,-7 0 0,-7 0 0,-6 0 0,-4 0 0,-3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8:48:43.7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16383,'80'0'0,"-1"0"0,-12 0 0,0 0 0,-6 0 0,-10 0 0,-11 0 0,-8 2 0,-7 0 0,-6 1 0,0 2 0,-7-3 0,5 3 0,0-3 0,1 0 0,3-2 0,-3 0 0,2 0 0,5 0 0,3 0 0,0 0 0,0 0 0,-3 0 0,-1 0 0,-2 0 0,-1 0 0,-1 0 0,-2 0 0,0 0 0,-2 0 0,0 0 0,2 0 0,2 0 0,3 0 0,2 0 0,2 0 0,3 2 0,3 1 0,3 1 0,3 0 0,4-2 0,4 1 0,4 0 0,-1 1 0,-2 1 0,-1-1 0,0 1 0,2-3 0,0 2 0,-2-2 0,0 2 0,-1 1 0,0-3 0,1 0 0,1-1 0,-1 1 0,-1 0 0,0 1 0,-3-2 0,-2-1 0,-1 0 0,-5 0 0,2 0 0,3 0 0,6 0 0,3 0 0,2 0 0,6 0 0,4 0 0,7 0 0,6 0 0,2 0 0,2 0 0,0 0 0,-3 0 0,-2 0 0,-2 0 0,-4 0 0,-4-2 0,-3-3 0,-4 0 0,-5 0 0,-3 1 0,-7 1 0,-3 0 0,-6 1 0,-4 2 0,0 0 0,-3 0 0,1 0 0,2 0 0,0 0 0,2 0 0,2 0 0,3 0 0,3 0 0,2 0 0,3 0 0,-2 0 0,4 0 0,-2 0 0,3 0 0,2 2 0,-1 1 0,3 2 0,1-1 0,1-1 0,0-1 0,0 0 0,-3 0 0,-2 1 0,-1-1 0,-3-2 0,-3 0 0,-3 2 0,-3 0 0,-2 1 0,-2-2 0,-4-1 0,-2 0 0,-1 0 0,-3 0 0,-2 0 0,-2 0 0,0 0 0,2 0 0,0 0 0,1 0 0,-3 0 0,0 0 0,2 0 0,-3 0 0,-2-25 0,1 0 0,-10-5 0,4 11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8:49:34.4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81 16383,'69'0'0,"-6"0"0,-25 0 0,-1 0 0,-2 0 0,1 0 0,2 0 0,0 0 0,-2 0 0,-5 0 0,-4 0 0,0-1 0,-4-2 0,-1 1 0,0 0 0,0 2 0,0 0 0,2 0 0,2 0 0,0 0 0,3 0 0,-1 0 0,2 0 0,1 0 0,-3 0 0,-2 0 0,-3 0 0,-3 0 0,-3 0 0,-2-1 0,1-1 0,0-1 0,-1-1 0,1-1 0,0 1 0,-1 1 0,3 1 0,0 2 0,2 0 0,1 0 0,-3 0 0,2 0 0,-2 0 0,0 0 0,0 0 0,-3 0 0,1 0 0,0 0 0,-1 0 0,1 0 0,0 0 0,-1 0 0,1 0 0,2 0 0,2 0 0,1 0 0,1 0 0,-2 0 0,-2 0 0,0 0 0,-2 0 0,-1 0 0,3 0 0,-2 0 0,-1 0 0,3 0 0,-2 0 0,5-3 0,-8 2 0,8-2 0,-8 3 0,8-1 0,-3-1 0,2-1 0,3 1 0,1-1 0,1 1 0,-2-1 0,-3 1 0,-2 2 0,-4-1 0,5-1 0,-6-1 0,5 2 0,-1 1 0,3 0 0,4 0 0,4 0 0,0-1 0,2-1 0,1-2 0,-1 0 0,3 1 0,-1 1 0,4 1 0,2 1 0,-1 0 0,1 0 0,-3 0 0,-1 0 0,0 0 0,-1 0 0,-3 0 0,-5 0 0,-2 0 0,-3 0 0,-2 0 0,-1 0 0,-2 0 0,1 0 0,0 0 0,-1 0 0,1 0 0,2 0 0,0 0 0,2 0 0,2 0 0,1 0 0,3 0 0,-1 0 0,1 0 0,-2 1 0,1 1 0,-3 0 0,0 0 0,0 1 0,-1-1 0,1 0 0,-2-1 0,3-1 0,2 0 0,0 0 0,2 0 0,0 2 0,1 1 0,3-1 0,-1 0 0,1 0 0,1 1 0,-1 0 0,0 0 0,-3-1 0,-4 0 0,-4 0 0,-2 0 0,-2 0 0,0 2 0,0-2 0,-1 0 0,1 0 0,2 0 0,5 0 0,5 2 0,6-1 0,5 0 0,2 0 0,5 0 0,3-1 0,1 1 0,0 0 0,-2-1 0,-2 2 0,-2-1 0,-6 0 0,-4-1 0,-4-2 0,-2 0 0,-3 0 0,-5 0 0,0 4 0,-8-4 0,10 5 0,-9-2 0,10-1 0,-2-1 0,3-1 0,5 0 0,3 0 0,2 0 0,1 0 0,2 0 0,1 0 0,3 0 0,2 0 0,0 0 0,0 0 0,-4 0 0,-2 0 0,-2 0 0,0 0 0,0 0 0,1 0 0,4 0 0,3 0 0,3 0 0,2 0 0,1 0 0,3 0 0,1 0 0,0 0 0,-2 0 0,1 0 0,-2 0 0,0 0 0,2 0 0,-2 2 0,-3 0 0,-2 2 0,-1 1 0,0-1 0,2 0 0,2 1 0,0 0 0,1-1 0,-1 1 0,-3-2 0,1 1 0,0-2 0,-4 2 0,0 0 0,-2-2 0,-4 1 0,0 0 0,-4-1 0,-1 1 0,-1-1 0,-2 0 0,-3 0 0,1-1 0,-3-1 0,-1 0 0,1 0 0,0 0 0,1 0 0,1 0 0,0 0 0,1 0 0,1 0 0,2 0 0,2 0 0,0 0 0,0 0 0,1 0 0,1 0 0,2 0 0,-1 0 0,1 0 0,2 0 0,1 0 0,2 0 0,1 0 0,0 1 0,2 2 0,0-1 0,2 1 0,0-1 0,0 2 0,-2 1 0,-3-1 0,0 1 0,-2-3 0,0 0 0,-1 1 0,-2-1 0,0 0 0,2 0 0,2-2 0,1 0 0,2 0 0,-1 0 0,-2 0 0,-1 0 0,-5 0 0,-3 0 0,-2 0 0,-4 0 0,-4 0 0,0 0 0,-2 0 0,1 0 0,-2 0 0,-2 0 0,7 0 0,-11 0 0,10 0 0,-4 0 0,-1 0 0,4 1 0,-7 1 0,2 6 0,-2 1 0,4-1 0,-3-2 0,0-3 0,3-1 0,-3 6 0,1-1 0,-8 10 0,-4-3 0,0 2 0,4-55 0,-2 31 0,1-39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8:49:41.4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16383,'60'0'0,"2"0"0,-2 0 0,-1 0 0,-2 0 0,-7 0 0,-3 0 0,-4 0 0,-7 0 0,-3 0 0,-6 2 0,-1 2 0,-1 1 0,2-1 0,1-2 0,1-2 0,1 0 0,-3 0 0,0 0 0,0 0 0,1 0 0,3 0 0,2 0 0,2 0 0,-1 0 0,-1 0 0,-3 0 0,-3 0 0,-4 0 0,-2 0 0,-4 0 0,-1 0 0,-1 0 0,1 0 0,0 0 0,-1 0 0,1 0 0,0 0 0,1 2 0,3 0 0,3 2 0,1 0 0,1-2 0,-1 1 0,-4-1 0,0 1 0,-1-1 0,1 0 0,0 0 0,-1 0 0,-1 0 0,0-2 0,0 0 0,0 0 0,-1 0 0,-2 0 0,3 0 0,2 0 0,2 0 0,3 0 0,0 0 0,1 0 0,-3 0 0,1 0 0,-2 0 0,0 0 0,3 0 0,-2 0 0,-1 0 0,-1 0 0,-2 0 0,0 0 0,-1 0 0,2 0 0,1 0 0,0 0 0,0 0 0,-1 0 0,-2 0 0,1 0 0,0 0 0,-1 0 0,0 0 0,-1 0 0,-1 0 0,1 0 0,-2 0 0,3 0 0,-5 0 0,4 2 0,-1 0 0,2 0 0,1-1 0,1-1 0,-2 0 0,0 0 0,-5 0 0,6 6 0,-5-4 0,7 6 0,-1-5 0,9 2 0,6 1 0,2-2 0,-2 1 0,-7-2 0,-1 1 0,-1 0 0,-1-2 0,1 0 0,-1 0 0,2 0 0,3 1 0,6 1 0,4 0 0,4 3 0,6 1 0,1 3 0,0-2 0,-5 0 0,-6-1 0,-4-3 0,-8 1 0,-2-2 0,-4 0 0,-4 0 0,0-2 0,-2-1 0,-1-1 0,1 0 0,2 0 0,3 0 0,5 0 0,6 0 0,3 0 0,7 0 0,6 0 0,8-2 0,5-2 0,2-4 0,0-2 0,-4 0 0,-8 1 0,-8 0 0,-7 3 0,-4 0 0,-3 2 0,-4 1 0,-4 0 0,-1 1 0,1-3 0,1 1 0,2 1 0,1-1 0,2 1 0,0 2 0,2-2 0,1 1 0,0 0 0,2 0 0,-1 1 0,-1-1 0,-2 0 0,-3-1 0,0 0 0,-2 1 0,0 0 0,0-2 0,2 2 0,-1 0 0,4 0 0,2 1 0,5-2 0,3 1 0,2-3 0,6 1 0,1-3 0,4-1 0,0 1 0,-3 0 0,-3 0 0,-5 1 0,-3 2 0,-2 0 0,-2 1 0,-1 1 0,-1 1 0,-3 1 0,-1 0 0,-2 0 0,2 0 0,1 0 0,-1 0 0,0 0 0,-2 0 0,0 0 0,0 1 0,-1 2 0,1 2 0,1 1 0,-4 0 0,-1-1 0,-8-2 0,7 4 0,-5-4 0,15 4 0,0 0 0,2-1 0,-5 0 0,-5-2 0,-6-3 0,-2 2 0,6 1 0,-2 1 0,4 1 0,-7-2 0,1 1 0,-1 3 0,0 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35:37.4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0 185 16383,'35'-31'0,"1"6"0,-6 24 0,2-1 0,1-1 0,-1 0 0,-1 1 0,-4 2 0,-1 0 0,-1 0 0,0 0 0,4 0 0,-1 0 0,-5 0 0,-4 0 0,-7 0 0,6 0 0,3 0 0,16-1 0,7-3 0,7-2 0,1 0 0,-5 1 0,-10 3 0,-6 0 0,-8 1 0,-4 0 0,-5 1 0,4 0 0,-3 0 0,10 0 0,-3 0 0,7 0 0,3 0 0,5 0 0,5 0 0,3 0 0,1 0 0,-2 0 0,-6 0 0,-4 0 0,-4 0 0,-6 0 0,-5 0 0,-6 0 0,2 0 0,2 1 0,5 1 0,5 1 0,3-1 0,4 0 0,3-1 0,7 0 0,3 1 0,6-1 0,1-1 0,-1 0 0,-2 0 0,-6 0 0,-3 0 0,-3 0 0,-3 0 0,0 0 0,-2 0 0,-1 0 0,4 0 0,3 0 0,7 0 0,4 1 0,4 1 0,3-1 0,0 0 0,0-1 0,2 0 0,-1 0 0,-2 0 0,-1 0 0,-4 0 0,-2 0 0,-4 0 0,-1 0 0,-3-1 0,-1-1 0,-1-1 0,-1-1 0,0 0 0,0 0 0,-1-1 0,1 1 0,5 0 0,6 1 0,7 2 0,8 0 0,5 1 0,4 0 0,4 0 0,4 0 0,7 0 0,7 0 0,0 0 0,-1-1 0,-5-3 0,-10-2 0,-11-1 0,-13 2 0,-14 0 0,-10 1 0,-9 2 0,-6-1 0,-4 1 0,3-2 0,-3 3 0,1-13 0,-3-1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35:39.5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16383,'44'0'0,"-8"0"0,-27 0 0,4 0 0,13 1 0,7 1 0,11-1 0,-12 0 0,-7-1 0,-13 0 0,-3 15 0,5-5 0,-6 7 0,7-10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35:41.6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25 16383,'81'0'0,"-4"0"0,-20 0 0,6 0 0,4 0 0,6 0 0,10 0 0,6 0 0,9 3 0,-48 0 0,1 2 0,1 0 0,1 1 0,-1 0 0,1 0 0,0-2 0,-1 0 0,47 0 0,-12-3 0,-11-1 0,-12-1 0,-10-4 0,-12-3 0,-7-2 0,-7 0 0,-5 0 0,-5 1 0,-3 1 0,-3 2 0,4 2 0,-2 7 0,-1 9 0,-5 2 0,-6 5 0,-2 4 0,0-15 0,0 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35:43.0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 16383,'45'-2'0,"-8"0"0,-25 2 0,-4 0 0,17 0 0,-13 0 0,12 0 0,-17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35:46.9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1 186 16383,'72'0'0,"0"0"0,-8-1 0,-2-2 0,-2-1 0,7-1 0,5 2 0,2 2 0,-2 0 0,-12 1 0,-6 0 0,-5 0 0,-4 0 0,-5 0 0,1 0 0,0 0 0,1 0 0,2 0 0,0 0 0,1 0 0,1 0 0,0 0 0,0 0 0,-1-1 0,-1 0 0,-2-1 0,-6 0 0,-8 0 0,-9 1 0,-6 0 0,3-1 0,-2 1 0,11-3 0,3 1 0,9 0 0,-3 0 0,-7 1 0,-7 1 0,-8 1 0,3 0 0,2 0 0,-1 0 0,1 0 0,2 0 0,4 0 0,5 0 0,6 0 0,0 0 0,2 0 0,-1 0 0,0-1 0,3-2 0,4-1 0,3-2 0,3 1 0,2 0 0,1 1 0,-1 0 0,-6 1 0,-6-1 0,-7 1 0,-5 1 0,-1-1 0,1 0 0,5-2 0,10 0 0,15 0 0,18-2 0,17 2 0,-41 2 0,1 1 0,3 0 0,1 0 0,0-1 0,-1 1 0,-3-2 0,-1 0 0,40-5 0,-16 0 0,-16 0 0,-11 3 0,-14 2 0,-9 2 0,-7 2 0,-3 0 0,10 1 0,1 2 0,13 4 0,-1 2 0,6 2 0,4-3 0,8-1 0,4-3 0,6-2 0,12 1 0,3 0 0,1 2 0,-11 0 0,-20-1 0,-17-1 0,-14-2 0,-11-1 0,-4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35:49.5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83 16383,'75'0'0,"4"0"0,-10 0 0,9-3 0,2-4 0,12-4 0,2-2 0,-12 3 0,-14 3 0,-28 6 0,-9 1 0,-5 0 0,-4 0 0,-4 0 0,-5 0 0,3-1 0,5-2 0,25-3 0,20-2 0,20 0 0,-36 6 0,1 0 0,1 2 0,1-1 0,2 1 0,2 0 0,5 2 0,1 0 0,3 1 0,2 1 0,2 2 0,0 1 0,-1 1 0,-1 1 0,-6 0 0,-3 1 0,-2 0 0,-2-1 0,-4 0 0,0 0 0,-1 0 0,1 0 0,2-1 0,-1-1 0,45 7 0,-3-1 0,1 2 0,1 0 0,-46-7 0,1 0 0,2 0 0,0 0 0,-2-1 0,0-1 0,1-1 0,-2 0 0,44 0 0,-16-3 0,-14-4 0,-17-4 0,-12-4 0,-8-3 0,-5 1 0,-5 2 0,-9 4 0,-2 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35:50.8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61 16383,'57'0'0,"-1"0"0,10 0 0,4 0 0,16 0 0,5 0 0,-21 0 0,2 0 0,2 0 0,9 0 0,1 0 0,1 0 0,6 0 0,1 0 0,1 0 0,0 0 0,0-1 0,2 0 0,3-1 0,1-1 0,0-1 0,0 0 0,1 0 0,-1-1 0,-2 0 0,-1 0 0,-2-1 0,-9 2 0,-2-1 0,-3 2 0,20-1 0,-7 2 0,-22 1 0,-6 0 0,26 1 0,-25 0 0,-25 0 0,-16 0 0,-7 0 0,-2 0 0,-1 3 0,2 6 0,-9 1 0,1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04:13:48.3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16383,'50'0'0,"-5"0"0,-22 0 0,1 0 0,-10 0 0,3 0 0,-4 0 0,7 0 0,4 0 0,4 0 0,3 0 0,2 0 0,4 0 0,2 0 0,2 0 0,2 1 0,0 4 0,2 3 0,1 3 0,-1 0 0,-4-2 0,-6-2 0,-9-2 0,-6-3 0,-3-1 0,-1-1 0,-1 0 0,7 0 0,-4 0 0,11 0 0,-1-1 0,11-2 0,11-2 0,7-1 0,6 0 0,-3 2 0,-9-1 0,-9 2 0,-9-1 0,-8 1 0,-5 1 0,-3 1 0,-3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35:51.9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93 16383,'61'0'0,"3"0"0,0 0 0,1 0 0,-3 0 0,-2 0 0,-5 0 0,-2 0 0,-8 0 0,-11 0 0,-4 0 0,1 0 0,14-2 0,23-4 0,25-4 0,-41 4 0,2-1 0,0 1 0,0 0 0,45-5 0,-16 2 0,-13 1 0,-17 1 0,-17 0 0,-13 2 0,-10 3 0,-4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35:53.9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12 16383,'51'0'0,"0"0"0,13 0 0,6 0 0,18 0 0,8 0 0,-20 0 0,4 0 0,1 0 0,9 0 0,3 0 0,1 0 0,-18 0 0,2 0 0,1 0 0,2 0 0,8 0 0,3 0 0,1 0 0,0 0 0,-13 0 0,0 0 0,1 0 0,1 0 0,0 0 0,1 0 0,2 0 0,-1 0 0,1 0 0,0 0 0,3 0 0,-1 0 0,1 0 0,0 0 0,-1 0 0,-1 0 0,0 0 0,-1 0 0,0 0 0,1-1 0,-1 1 0,1-1 0,0 1 0,0-1 0,0 1 0,0-1 0,1 0 0,-1 1 0,1-1 0,-2 0 0,-2 1 0,0-1 0,0 0 0,-1 1 0,-2-1 0,14 1 0,-2-1 0,0 0 0,-3 1 0,-6 1 0,-1-1 0,-1 1 0,-2 0 0,18 2 0,-3-1 0,-1 2 0,-5 0 0,0 0 0,-2 1 0,-2 0 0,0 1 0,-2-1 0,-4 0 0,-2-1 0,0 0 0,-3-1 0,-1 1 0,-2-2 0,30 2 0,-3-1 0,-6 0 0,-2 1 0,-10 0 0,-3 1 0,-9 0 0,-4 0 0,-8 1 0,-3 0 0,31 8 0,-14-1 0,-22-1 0,-18-1 0,-9-3 0,-10-2 0,-2-2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35:55.6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1440 0 16383,'-78'0'0,"0"0"0,-4 0 0,0 0 0,6 0 0,0 0 0,1 0 0,1 0 0,5 0 0,2 0 0,6 0 0,3 0 0,-42 0 0,7 0 0,15 0 0,12 0 0,14 0 0,20 0 0,14 0 0,10 1 0,-13 14 0,4-4 0,-13 10 0,9-10 0,5-4 0,9 3 0,2-1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35:58.41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2233 55 16383,'-81'0'0,"-18"0"0,39 0 0,-2 0 0,-10 0 0,-2 0 0,-3 0 0,0 0 0,2 0 0,1 0 0,-1 0 0,0 0 0,4 0 0,2 0 0,3 0 0,2 0 0,3 0 0,2 0 0,-34 0 0,11 0 0,12 1 0,11 4 0,8 2 0,6 2 0,0 2 0,-4 1 0,-6-1 0,-1-3 0,1-3 0,4-4 0,6-5 0,2-4 0,4-4 0,4 0 0,8 2 0,9 1 0,10 5 0,2-17 0,6 11 0,-6-13 0,2 11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32:55.5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70 16383,'73'0'0,"-4"0"0,-23 0 0,-1 0 0,-1 0 0,5 0 0,2-1 0,-1 0 0,-5-1 0,-11 1 0,-4 1 0,-5-1 0,0 0 0,-1-1 0,0 0 0,-1 1 0,-6 0 0,-2 0 0,0-12 0,2 10 0,9-9 0,5 12 0,3 0 0,1 0 0,-2 0 0,-2 0 0,-3 0 0,-3 0 0,-2 0 0,-1 0 0,-1 0 0,-2 0 0,-2 0 0,-3 0 0,1 0 0,5 0 0,0 0 0,5 0 0,-4 0 0,-1 0 0,0 1 0,-1 0 0,1 1 0,3-2 0,2 0 0,5 0 0,5 0 0,5 0 0,6 0 0,4 0 0,2 0 0,1 0 0,-1 0 0,1-1 0,-2-2 0,-3 0 0,-1-1 0,-2 2 0,0 0 0,-2 0 0,-1 0 0,-3-1 0,-3 0 0,-2 0 0,-3 1 0,1 1 0,1 0 0,1 1 0,2 0 0,1 0 0,-1 0 0,-2 0 0,-1 0 0,-2 0 0,0 0 0,-1 1 0,1 0 0,0 2 0,0 3 0,0 0 0,-2 1 0,-1 0 0,1 0 0,0 0 0,0-1 0,-1 0 0,-2-2 0,-3-1 0,0-1 0,2-1 0,1 2 0,4-1 0,5 1 0,4 1 0,6-1 0,2 1 0,1 0 0,0 0 0,-4-1 0,-3 0 0,-9-2 0,-5 0 0,-7-1 0,-6 0 0,1 2 0,2-2 0,-3 2 0,8-2 0,-8 0 0,6 0 0,-4 0 0,1-1 0,-2-1 0,2-3 0,-4 1 0,2-2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32:57.4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60 16383,'47'0'0,"-5"0"0,-19 0 0,2 0 0,2 0 0,5 0 0,2 0 0,1 0 0,0 0 0,-3 0 0,-3 0 0,1 0 0,4 0 0,6 0 0,5 0 0,5 0 0,3 0 0,1 0 0,2 0 0,3 0 0,2 0 0,-1-1 0,-2-2 0,-6 0 0,-4-1 0,-2 1 0,-1 1 0,-1 1 0,-2 1 0,0 0 0,-1 0 0,-1 0 0,-2 0 0,0 0 0,1 0 0,-3 0 0,0 0 0,1 0 0,-1 0 0,3 0 0,4 0 0,5 0 0,6 0 0,6 0 0,5 0 0,2 0 0,1 0 0,-4 0 0,-4 0 0,-9 0 0,-8-1 0,-11-1 0,-6-2 0,-6-1 0,-4 1 0,1-1 0,-8-5 0,2-1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32:59.0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20 16383,'48'0'0,"-3"0"0,-19 0 0,5 0 0,3 0 0,2 0 0,2 0 0,5 0 0,2 0 0,4 0 0,1 1 0,1 2 0,3 0 0,0 0 0,1-1 0,-1 0 0,0 1 0,3-1 0,3 0 0,5-2 0,5 2 0,4 0 0,6 3 0,-1 0 0,0-1 0,-3 0 0,14-2 0,-31-1 0,19 0 0,-36-2 0,10-2 0,-4-2 0,-3-2 0,-2-1 0,-4 3 0,-2 0 0,-2 1 0,-1 0 0,-2 0 0,-3 0 0,-3 1 0,-5 1 0,-5 0 0,-4-3 0,-2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33:00.8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16383,'48'0'0,"-5"0"0,-20 0 0,0 0 0,1 0 0,0 0 0,2 0 0,0 0 0,0 0 0,6 0 0,4 0 0,9 0 0,5 0 0,3 0 0,0 0 0,-2 0 0,-4 0 0,-3 0 0,-4 0 0,-5 0 0,-1 0 0,-1 0 0,0 0 0,1 0 0,3 0 0,1 0 0,2 0 0,-1 0 0,1 1 0,2 1 0,3-1 0,2 0 0,0-1 0,-2 0 0,-4 0 0,-3 0 0,-4 0 0,-5 0 0,-5 0 0,-7 0 0,-4 0 0,-3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33:02.9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865 22 16383,'-60'-2'0,"-1"0"0,8 2 0,-5 0 0,-3 0 0,-1 0 0,0 0 0,8 0 0,10-1 0,12-1 0,9-1 0,4 1 0,2-2 0,3 2 0,-4-1 0,0 2 0,-2 1 0,-1 0 0,5 0 0,2 0 0,-2 0 0,-3 0 0,1 0 0,-4 0 0,7 0 0,1 0 0,-3 0 0,0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40:27.7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1 168 16383,'54'0'0,"3"0"0,-12 0 0,10 0 0,7 0 0,8-2 0,3-2 0,3-3 0,2-1 0,-3 2 0,-1 3 0,-8 2 0,-6 1 0,-3 0 0,0 0 0,0 0 0,0 2 0,-8-1 0,-8 3 0,-7-1 0,-4-1 0,1 0 0,0-2 0,-3 0 0,-3 0 0,-3 0 0,0 0 0,4 0 0,4 0 0,3 0 0,1 0 0,0 0 0,-4 0 0,-1 0 0,2 0 0,2 0 0,5 1 0,3 1 0,-1 0 0,1 0 0,-3-2 0,3 0 0,-1 0 0,3 0 0,-2 0 0,-2 0 0,-5 0 0,-3 0 0,-2 1 0,2 2 0,3 1 0,2 1 0,0-2 0,-1 0 0,-1 1 0,0-1 0,-1 1 0,-1-3 0,-3 0 0,-1-1 0,0 0 0,0 1 0,0 1 0,0 0 0,-3 0 0,-1 0 0,-2 0 0,0-1 0,2 0 0,2 0 0,2 1 0,-1 0 0,-4-1 0,-5-1 0,-5 0 0,-5-22 0,-5 11 0,-2-18 0,-1 16 0,0 1 0,20 2 0,12 6 0,33 3 0,9 3 0,4-1 0,-2-3 0,-6-5 0,-3-2 0,-4-1 0,-4 4 0,-7 3 0,-8 2 0,-3-1 0,-1-1 0,7-3 0,9 1 0,8-1 0,3 0 0,-2 1 0,-9 0 0,-7 0 0,-9 1 0,-7 1 0,-8 1 0,-7 2 0,-4-1 0,2-3 0,-3 0 0,7-4 0,-8 5 0,-1 22 0,-5-9 0,-4 14 0,-2-17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04:13:50.3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1 134 16383,'62'0'0,"-4"0"0,-20-1 0,1-1 0,-1-1 0,-3 0 0,0 0 0,-3-1 0,1-1 0,1 1 0,1 0 0,1-1 0,0 0 0,1 1 0,-2-1 0,-1 2 0,3-1 0,-10 2 0,7-1 0,-12 1 0,5 0 0,-4-1 0,0-2 0,0 0 0,-2-1 0,-2 0 0,0-1 0,0 0 0,2-1 0,1 1 0,1 1 0,3 1 0,4 3 0,5 0 0,4 1 0,2 1 0,0 2 0,-6 2 0,-5 2 0,-3 0 0,-3-1 0,0-1 0,-1-1 0,-1 0 0,-4 0 0,-2-1 0,-2 0 0,8 1 0,-4 0 0,7 1 0,-6-3 0,-3 1 0,-2-2 0,-2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40:29.2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15 16383,'51'0'0,"-5"0"0,-22 0 0,4 0 0,4 0 0,2 0 0,3 0 0,3 0 0,1 0 0,1 0 0,4 0 0,2 0 0,4 0 0,3 0 0,0-2 0,-3-1 0,-3-1 0,1 1 0,4 1 0,6 2 0,1 0 0,-4 0 0,-7 0 0,-11 1 0,-5 1 0,-2-1 0,2 2 0,4 1 0,3 0 0,3 2 0,1-1 0,-2 2 0,0 0 0,-4 1 0,-3-1 0,-2 1 0,-4-1 0,-1-1 0,-1 0 0,-3 0 0,-1 0 0,-4-1 0,-1-1 0,-2-1 0,-4 1 0,6 0 0,1 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40:32.6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16383,'58'3'0,"6"-1"0,12-2 0,17 0 0,-40 1 0,3 0 0,18 2 0,3 1 0,4 1 0,1 0 0,-1 0 0,-2 1 0,-7-1 0,-4-1 0,25 1 0,-17-1 0,-5 1 0,-4-1 0,-4 0 0,-5 0 0,-7-1 0,-8 1 0,-1 2 0,3 1 0,3 2 0,3 3 0,2 1 0,-4 0 0,-2-1 0,-4-1 0,-4-3 0,-1-1 0,-5-2 0,-2-2 0,-5-1 0,-2-2 0,2 0 0,5 0 0,7 0 0,3-1 0,1-2 0,-3-4 0,-3-2 0,0 1 0,2-2 0,4 1 0,6-2 0,7 0 0,5 4 0,4 2 0,1 3 0,-3 2 0,-4 0 0,-6 0 0,-2 0 0,0 0 0,0 0 0,4 0 0,4-2 0,7-2 0,4-2 0,4-3 0,-1 1 0,-2 2 0,-1 0 0,0 3 0,-3 1 0,-1 0 0,-4 2 0,-1 0 0,-2 0 0,-3 0 0,-7 0 0,-7 0 0,-7 0 0,-6 0 0,-4 0 0,-3 0 0,3 0 0,0 0 0,0 0 0,-2 0 0,-5 0 0,-2 0 0,-1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40:34.4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45 16383,'81'0'0,"1"0"0,-6 0 0,-3 0 0,-11 0 0,-16 0 0,-12 0 0,-2 0 0,9 0 0,9 0 0,9 0 0,4 0 0,-3 0 0,-6 0 0,-11 0 0,-5 0 0,-6 0 0,-6 0 0,-2 0 0,-12 0 0,3-1 0,7-3 0,5 0 0,10-3 0,-10 2 0,-4 2 0,-8 1 0,-3 2 0,9 0 0,-7 0 0,9 0 0,-10 0 0,1 0 0,11 0 0,2-2 0,8-1 0,-6-2 0,-6 1 0,-13 1 0,-3 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41:41.8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45 16383,'50'0'0,"-4"0"0,-22 0 0,-2 0 0,-3-1 0,0-1 0,1 0 0,2-2 0,0 1 0,0 0 0,-3 0 0,-5 1 0,0-1 0,8-2 0,-3 2 0,6-1 0,-6 2 0,-3 0 0,1 0 0,0 1 0,-1 0 0,1 0 0,0 1 0,-1 0 0,1 0 0,-3 0 0,8 0 0,-4 0 0,8 0 0,-7 0 0,0 0 0,-2 0 0,-2 0 0,1 0 0,0 0 0,1 0 0,0 0 0,-1 0 0,-2 0 0,7 0 0,-6 0 0,6 0 0,-8 0 0,5 0 0,-4 0 0,5 0 0,-3 1 0,4 0 0,2 1 0,0 1 0,-3-1 0,-3 0 0,-3 1 0,5 4 0,-5-3 0,5 4 0,-7-5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41:46.0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16383,'51'3'0,"-6"0"0,-26-2 0,0 0 0,-5 0 0,3-1 0,4 1 0,5 1 0,4 2 0,-1 0 0,-3 0 0,-3-1 0,-5-1 0,0-1 0,-1 0 0,4 0 0,1-1 0,2 0 0,-2 0 0,-1 0 0,0 0 0,-1 0 0,1 0 0,2 0 0,1 0 0,3 0 0,1-2 0,2 1 0,-3 0 0,-2 0 0,-4 1 0,-4 0 0,1 0 0,4 0 0,7 0 0,7 0 0,6 0 0,-2 0 0,-2 0 0,-2 0 0,-3 0 0,1 1 0,2 0 0,1 0 0,1 0 0,0-1 0,-2 0 0,-2 0 0,-2 0 0,-1 0 0,0 0 0,2 0 0,2 0 0,1 0 0,0 0 0,0 0 0,-1 0 0,0 0 0,0 0 0,0 0 0,-1 0 0,0 0 0,-2 0 0,1 0 0,4 0 0,5 0 0,4 0 0,4 0 0,0-1 0,-1-2 0,-3 0 0,-4-1 0,-6 2 0,0 0 0,0 2 0,2 0 0,3 0 0,1 0 0,1 0 0,-1 1 0,2 1 0,0 2 0,1 2 0,2-1 0,1-1 0,1-1 0,0-1 0,-3-1 0,-4 1 0,-3 1 0,-2-2 0,0 0 0,2 1 0,1-1 0,0 1 0,0-1 0,0 0 0,1 2 0,2-1 0,4 2 0,1-1 0,2-2 0,0 0 0,-3-1 0,-1 0 0,-5 0 0,-1 0 0,-3 0 0,-4 0 0,-4 0 0,-6 0 0,-7 0 0,-1 0 0,6 0 0,-2 0 0,8 0 0,-4 0 0,-2 0 0,-1-2 0,1-1 0,-1-1 0,-1 0 0,0 0 0,-1 2 0,-3-1 0,1 1 0,-2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41:59.7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28 16383,'48'0'0,"-6"0"0,-17 0 0,-1 0 0,-3 0 0,-4 1 0,-2 1 0,0 1 0,4 1 0,1-1 0,0 0 0,-1-1 0,-1 0 0,0-1 0,2-1 0,0 1 0,1 0 0,1 1 0,0 1 0,1-1 0,-5 0 0,-5-1 0,4 0 0,-2-1 0,8 0 0,0 0 0,2 1 0,0 0 0,0 1 0,-5-1 0,-4-1 0,-3 3 0,3-1 0,0 0 0,0-2 0,2 2 0,-5-2 0,6 1 0,-2-1 0,0 0 0,-2 0 0,4 0 0,-3 0 0,9 0 0,-1 0 0,5 0 0,1 0 0,-4 0 0,-7 0 0,-6 0 0,1 0 0,3 0 0,9 0 0,2 0 0,0 0 0,-6 0 0,-5 0 0,-5 0 0,12 0 0,-4 0 0,11 0 0,-5 0 0,-6 0 0,-3-2 0,-4 0 0,0-2 0,4 2 0,6-1 0,2 1 0,6-2 0,3 1 0,3-1 0,0 2 0,-2 0 0,-7 0 0,-8 2 0,-6 0 0,3 0 0,-5 0 0,10 0 0,-8 0 0,5 0 0,1 0 0,3 0 0,1 0 0,-1 0 0,-2 0 0,1 0 0,2 0 0,-1 0 0,0 1 0,-1 0 0,-1 1 0,-1 0 0,1-1 0,0 0 0,1-1 0,0 0 0,3 0 0,0 0 0,0 0 0,1 0 0,-3 0 0,1 0 0,2 0 0,4 0 0,6 0 0,6 0 0,3 0 0,1 0 0,-3 0 0,-3 0 0,-2-3 0,-2-1 0,-3-4 0,-4-1 0,-5 1 0,-4 0 0,-4 2 0,-3 2 0,-2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42:01.6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49 16383,'44'0'0,"-6"0"0,-18 0 0,-2 0 0,-1 0 0,-2 0 0,2 0 0,2 0 0,4 0 0,4 0 0,-1 0 0,-1 0 0,-6 0 0,-6 0 0,4 0 0,1 0 0,15 0 0,4 0 0,5 0 0,-3 0 0,-4 0 0,-6 0 0,-4 1 0,-3 1 0,-4-1 0,-2 0 0,0-1 0,-3 0 0,4 0 0,0 0 0,3 0 0,4 0 0,1 0 0,2 0 0,1 0 0,1 0 0,-2 0 0,-2 0 0,-3 0 0,-1 0 0,2 0 0,3 0 0,6 0 0,6 0 0,2 0 0,-5 0 0,-9 0 0,-8 0 0,-4 0 0,1 0 0,8 0 0,9 0 0,4 0 0,-2 0 0,-6 0 0,-8 0 0,-9 0 0,9-14 0,-4 1 0,0-4 0,-7 7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42:03.6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16383,'74'0'0,"-9"0"0,-28 0 0,-7 0 0,-7 0 0,-7 0 0,-4 0 0,9 0 0,-6 1 0,6 0 0,-7 2 0,2 2 0,1-1 0,4 3 0,-3-2 0,-1 0 0,-3-1 0,-2 6 0,3 0 0,-2 3 0,4-3 0,-4-3 0,0-1 0,10 3 0,-1-1 0,7 1 0,-11-3 0,-4-2 0,-4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44:52.7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0 258 16383,'65'0'0,"-5"0"0,-20 0 0,-4 0 0,3 0 0,16 0 0,11 0 0,8-2 0,-7 0 0,-11-2 0,-4-1 0,-6 1 0,0-2 0,-1 1 0,0 0 0,4 1 0,6 0 0,4 1 0,0 1 0,-5 0 0,-6 2 0,-5 0 0,1 0 0,3-2 0,1-3 0,0 1 0,-6-2 0,-6 2 0,-8 2 0,-2 0 0,-1 0 0,-1 0 0,6-1 0,1 1 0,0 0 0,2-2 0,-3 2 0,5-1 0,4 2 0,6-1 0,7 0 0,6 0 0,6-2 0,-1 1 0,-2-1 0,-5-1 0,0 1 0,-2 1 0,-2-1 0,-1 2 0,-9-2 0,-8 1 0,-8-1 0,-11 1 0,-7-5 0,-3-10 0,-4 4 0,-1-8 0,41 41 0,18-4 0,-9 4 0,5 1 0,-1-6 0,0-2 0,0-2 0,-1-1 0,39 1 0,-15-4 0,-6-11 0,-3-6 0,6-6 0,4-4 0,-1 1 0,-2 1 0,1 2 0,2 2 0,8 1 0,9 1 0,3 3 0,-2 2 0,-7 4 0,-9-1 0,-9 2 0,-7 1 0,-10 0 0,-10 2 0,-6 0 0,0 0 0,5 0 0,9 0 0,7 0 0,7 3 0,7 2 0,9 3 0,8 2 0,8 1 0,-3 0 0,-4 2 0,-8-1 0,-6 3 0,-8 0 0,-14 1 0,-15-4 0,-12-5 0,-15-3 0,-1-3 0,-5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44:55.3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55 16383,'75'0'0,"-5"0"0,-17 0 0,4 0 0,5 0 0,8 0 0,11 0 0,3 0 0,3-1 0,-1-2 0,0-2 0,3-2 0,4-1 0,2 2 0,-1-1 0,-6 3 0,-7-1 0,-5 1 0,-5 2 0,-3 0 0,-4 2 0,-4 0 0,-1 0 0,-1 0 0,1 1 0,-1 1 0,-1 2 0,-2 1 0,-1 1 0,1-2 0,0-2 0,4-2 0,0 0 0,-1 0 0,0 0 0,0 0 0,3 0 0,1 0 0,0 0 0,-2 0 0,-4-2 0,-4 0 0,-5-1 0,-1-1 0,-3 2 0,-1 0 0,-1 1 0,-5 1 0,0 0 0,-1 0 0,-2 0 0,-4 2 0,-6 2 0,-7-1 0,-4 0 0,-2-2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04:13:56.3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4700 138 16383,'-42'0'0,"6"0"0,20 1 0,-2 1 0,-3 2 0,-3 2 0,-5 0 0,-2 0 0,0-2 0,5-1 0,7-1 0,3-2 0,1 0 0,1 0 0,-8 0 0,5 1 0,-4 0 0,6 1 0,1 1 0,-4 0 0,4-1 0,-5 1 0,3-2 0,-1 2 0,-1 0 0,1-1 0,-2 2 0,-3 0 0,-1 1 0,0 0 0,-1 0 0,1 1 0,-1-1 0,1 1 0,1-2 0,2 0 0,3-2 0,-1 0 0,2-1 0,-2-1 0,-1 0 0,-2 0 0,-3 0 0,0 0 0,1 0 0,1 0 0,2 0 0,-1 0 0,-2 0 0,1 0 0,0 0 0,1-1 0,3-1 0,2-1 0,2 0 0,-1 1 0,-1-1 0,-1 0 0,-1 0 0,-2-1 0,0 0 0,0 0 0,0 1 0,-3-2 0,0 0 0,-1-1 0,0 2 0,3 0 0,3 0 0,3 0 0,-3-2 0,4 0 0,-4 1 0,3 0 0,-1 2 0,-3 0 0,-5-1 0,-4 1 0,-5 0 0,-1 0 0,0 2 0,-1-1 0,0 2 0,-3 0 0,-2 0 0,-5 0 0,0 0 0,1 0 0,3 0 0,7 0 0,3 0 0,4 0 0,1 0 0,-2 0 0,0 0 0,0 0 0,1 0 0,1 0 0,-4 0 0,-4 0 0,-5 0 0,-6 0 0,-3 0 0,1 0 0,1 0 0,4 0 0,0 1 0,2 2 0,-2 2 0,-2 2 0,-1 0 0,-2-1 0,4-1 0,2-1 0,2-1 0,5-1 0,-1-2 0,2 0 0,2 0 0,-2-1 0,0-2 0,-2-3 0,1-2 0,2 0 0,4 1 0,2 3 0,1 1 0,0 2 0,-4 1 0,-5 0 0,-5 0 0,-4 0 0,-1 0 0,-1 0 0,-2 0 0,-1 0 0,-1 0 0,0 0 0,1 0 0,0 0 0,4-2 0,1-3 0,2-2 0,2-3 0,1 1 0,0-2 0,0 0 0,-1 0 0,1 0 0,2 2 0,3 2 0,3 0 0,2 1 0,4 0 0,2 1 0,2 0 0,0 0 0,1 2 0,2 0 0,2 1 0,0 0 0,-1 1 0,-1 0 0,-2 1 0,-1 0 0,0 0 0,1 0 0,4 0 0,3 9 0,1 4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44:58.7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63 16383,'65'0'0,"13"0"0,11 0 0,1 0 0,-2 0 0,-16 0 0,9 0 0,-3 1 0,-4 2 0,-9 1 0,-19 1 0,-4 0 0,0-1 0,3 0 0,4-2 0,0 0 0,-1-2 0,-1 0 0,2 0 0,7 0 0,6 0 0,2 0 0,5 0 0,-2 0 0,-4 0 0,-8 0 0,-7 0 0,-6 0 0,2 0 0,12 0 0,17 0 0,14 0 0,5-2 0,-10-2 0,-18-3 0,-22 0 0,-19 1 0,-11 2 0,5-5 0,-1 6 0,15-3 0,-2 6 0,6 0 0,-4 0 0,-12-3 0,-5 0 0,0-8 0,3 6 0,10-7 0,-6 8 0,-2 1 0,-9 0 0,9 3 0,-6 0 0,8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45:00.5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72 16383,'49'0'0,"-2"0"0,-11 0 0,-2 0 0,2 0 0,1 0 0,6 0 0,9 0 0,9 0 0,3 0 0,1 0 0,3 0 0,2 0 0,3 0 0,-1 0 0,-3 0 0,-5 0 0,0 0 0,0 0 0,9 0 0,4-2 0,0-1 0,0-1 0,-8-2 0,-1 0 0,-4-2 0,-3 2 0,-1-1 0,-6-1 0,-9 1 0,-5 1 0,-7 2 0,-3 2 0,2 0 0,-3 2 0,4 0 0,10 0 0,5 0 0,9 2 0,3 4 0,0 4 0,-2 0 0,-4-1 0,5-3 0,9-3 0,16-1 0,8-2 0,0 0 0,-3 0 0,-13 0 0,-15 0 0,-16 0 0,-13 0 0,-17 0 0,-3 2 0,5 1 0,-6 0 0,11 1 0,-4-4 0,-6 0 0,3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45:04.6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0 164 16383,'84'0'0,"5"0"0,-5 0 0,10-2 0,0 0 0,-3-3 0,1 1 0,-39 1 0,1-1 0,4-1 0,2 0 0,1-1 0,0-1 0,-2 1 0,-1 0 0,-7 3 0,-2-1 0,48-1 0,-3 3 0,1-1 0,-4 1 0,-4 2 0,-6 0 0,-8 0 0,-5 0 0,-5 0 0,-4 0 0,-2 0 0,-2 0 0,3-2 0,0-2 0,5-2 0,1 0 0,-5 0 0,-3 0 0,-5 0 0,-1-2 0,6 0 0,5-1 0,7 1 0,1 1 0,1 1 0,-1 2 0,3 2 0,5 0 0,4 2 0,4 0 0,-3 0 0,-7 0 0,-12 0 0,-12 0 0,-10 0 0,-7 0 0,-5 0 0,-2 0 0,-2 1 0,-2 0 0,-2 1 0,-7 0 0,-2-1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8:50:44.2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16383,'38'0'0,"-4"0"0,-23 0 0,2 0 0,7 0 0,-6 0 0,5 1 0,-3 1 0,-5 0 0,10 0 0,-7-2 0,3 0 0,-2 0 0,2 0 0,-3 0 0,6 0 0,-7 0 0,4 0 0,1 0 0,-7 0 0,12 0 0,-12 0 0,8 0 0,1 0 0,-6 0 0,4 0 0,-3 0 0,0 0 0,4 0 0,-4 0 0,5 0 0,-2 0 0,5 0 0,-4 0 0,-1 0 0,-5 0 0,6 0 0,-5 0 0,4 0 0,-2 0 0,-2 0 0,4 0 0,-4 0 0,6 0 0,-1 0 0,8 0 0,-3 0 0,2 0 0,-2 0 0,-1 0 0,0 0 0,-4 0 0,-2 0 0,-2 0 0,3 0 0,-6 0 0,8 0 0,-5 0 0,1 0 0,4 0 0,-6 0 0,6 0 0,-5 0 0,1 0 0,0 0 0,0 0 0,1 0 0,-1 0 0,-1 0 0,0 0 0,4 0 0,-6 0 0,9 0 0,-9 0 0,6 0 0,-4 0 0,0 0 0,7 0 0,-7-1 0,6 0 0,-6 0 0,0 0 0,3 1 0,-1 0 0,2 0 0,0 0 0,-1 0 0,2 0 0,0 0 0,1 0 0,-1 0 0,-2 0 0,-2 0 0,-2 0 0,4 0 0,-6 0 0,7 0 0,-4 0 0,0 0 0,4 2 0,-3-2 0,2 1 0,-1-1 0,0 0 0,0 0 0,2 0 0,1 0 0,0 0 0,0 0 0,0 0 0,-1 0 0,-2 0 0,0 1 0,-1 0 0,0 1 0,0 0 0,-1-1 0,1 1 0,1-1 0,1 0 0,1-1 0,3 0 0,3 0 0,0 0 0,3 0 0,0 0 0,2 0 0,-1 0 0,-1 0 0,-2 0 0,-2 0 0,-1 0 0,-2 0 0,0 0 0,-1 0 0,-1 0 0,0 0 0,0 0 0,-1 0 0,0 0 0,1 0 0,-2 0 0,1 0 0,-3 0 0,0 0 0,6 0 0,-6 0 0,5 0 0,-5 1 0,-3 0 0,7 2 0,-1 0 0,-1 2 0,4-1 0,-4-1 0,4 1 0,3 0 0,3 1 0,2-1 0,3-1 0,1-1 0,2 0 0,2 0 0,-1-1 0,1 0 0,0 1 0,-1-1 0,-1 1 0,-2-1 0,-3 0 0,-1 1 0,-2-1 0,0-1 0,-1 0 0,-1 0 0,-2 0 0,1 0 0,-2 0 0,0 0 0,-2 0 0,-4 0 0,-1 0 0,2 0 0,1 0 0,0 0 0,0 0 0,-2 0 0,10 0 0,4 0 0,3 0 0,0-1 0,-6-2 0,3-2 0,1 0 0,1-1 0,0 1 0,-2 0 0,-1 0 0,-1 1 0,-2 0 0,1 1 0,-1-1 0,0 1 0,2 1 0,0 1 0,2 0 0,-1 1 0,-1 0 0,1 0 0,-1 0 0,0 0 0,0 0 0,-3 0 0,0 0 0,-1 0 0,0 0 0,0 0 0,0 0 0,0 0 0,-1-1 0,0 0 0,0 0 0,-1 0 0,0 1 0,0 0 0,-1 0 0,0 0 0,0 0 0,0 0 0,1 0 0,1 0 0,0 0 0,1 0 0,1 0 0,3 0 0,-1 0 0,3 0 0,-1 0 0,1 0 0,-1 1 0,2 0 0,3 1 0,2 2 0,5-1 0,2 0 0,0 2 0,-3 0 0,-5 2 0,-5-2 0,-7 1 0,-5-2 0,-5 0 0,2 0 0,-1 0 0,3 1 0,-2 1 0,0-3 0,0 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8:50:49.0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9 16383,'50'0'0,"-6"0"0,-19 0 0,0 0 0,2 0 0,4 0 0,-3 0 0,-4 0 0,-5 0 0,-7 0 0,8 0 0,-5 0 0,6 0 0,-8 0 0,1 0 0,6 0 0,-5 0 0,3 0 0,0 0 0,-5 0 0,5 0 0,3 0 0,-4-1 0,8 0 0,-4-1 0,4 0 0,4 0 0,2 1 0,2 1 0,-1 0 0,-2 0 0,-1 0 0,-2 0 0,-2 0 0,-2 0 0,-1 1 0,-2 1 0,-2 1 0,-1 1 0,-1 0 0,0 0 0,0 0 0,1-1 0,0 0 0,1 0 0,-1 0 0,1 0 0,0-1 0,0-1 0,1-1 0,-1 0 0,1 0 0,2 0 0,3 0 0,2 0 0,2 0 0,1 0 0,0 0 0,0 0 0,1 0 0,-1 0 0,2 0 0,-1 0 0,0 0 0,1-1 0,-1 0 0,-1-1 0,-1-2 0,-2 1 0,-1-2 0,-1 2 0,-1 1 0,-2 0 0,0 1 0,0 0 0,-2 0 0,0 1 0,2 0 0,2 0 0,1 0 0,1 0 0,-1 0 0,-1 0 0,0 0 0,1 0 0,0 0 0,2 0 0,0 0 0,1 0 0,-2 0 0,-1 0 0,-1 0 0,0 0 0,-1 0 0,1 0 0,0 0 0,1 0 0,2 1 0,5 0 0,2 0 0,5 0 0,2-1 0,1 0 0,3 0 0,-2 0 0,1 0 0,-3 0 0,-1 0 0,-3-1 0,-3 0 0,-1-1 0,-2 1 0,-1 1 0,0 0 0,-1 0 0,-1 0 0,-3 0 0,-2 0 0,-1 0 0,-1 0 0,-2 0 0,-2 0 0,0 0 0,-1 1 0,1-1 0,0 2 0,0-1 0,0-1 0,2 0 0,1 0 0,-3 0 0,0 0 0,2 0 0,-6 0 0,9 0 0,-5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8:50:52.1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 16383,'45'0'0,"-6"0"0,-23 0 0,1 0 0,2-1 0,0 0 0,3 0 0,-1 0 0,0 1 0,-1 0 0,0 0 0,1 0 0,1 0 0,1 0 0,1 0 0,-2 0 0,1 0 0,-2 0 0,-1 0 0,-2 0 0,-1 0 0,2 0 0,2 0 0,2 0 0,4 0 0,1 0 0,3 0 0,1 0 0,0 0 0,2 0 0,-2 0 0,0 0 0,-1 0 0,-2 0 0,-1 0 0,-2 0 0,-2 0 0,-2 0 0,-1 0 0,-2 1 0,-2 1 0,-1 1 0,0 2 0,0 1 0,-1 0 0,0 1 0,0-1 0,1-2 0,1 0 0,1-1 0,-1-1 0,0 0 0,-1 1 0,1 0 0,0 1 0,1-1 0,0 2 0,2 0 0,1 0 0,2 1 0,-1 0 0,-1-1 0,-1 0 0,0 0 0,-1-1 0,1 0 0,0 0 0,0-1 0,0 0 0,0 0 0,1 1 0,0-1 0,-1 0 0,0 0 0,-1-1 0,-2 1 0,0-1 0,1 0 0,1 2 0,1 0 0,0-1 0,0 0 0,0-2 0,1-1 0,1 1 0,3 1 0,4-1 0,2 0 0,1-1 0,0 0 0,-1 0 0,-2 0 0,-1 0 0,-3 0 0,-1 0 0,-3 0 0,-2 0 0,-1 0 0,0 0 0,-1 0 0,0 0 0,0 0 0,0 0 0,-2 0 0,1 0 0,-1 0 0,2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4:09:29.3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1 141 16383,'43'-5'0,"-3"0"0,-17 1 0,2-1 0,1-1 0,4-2 0,5-2 0,3-2 0,3 1 0,2 2 0,0 2 0,2 1 0,0 0 0,-4 0 0,-2 2 0,-4-1 0,-1 1 0,-2 0 0,-1 0 0,-1 0 0,1 0 0,-1 0 0,-2 1 0,-2 0 0,-4 2 0,-4 1 0,-2 0 0,2 0 0,2 0 0,3 0 0,5 0 0,1 0 0,-1 0 0,-2 0 0,-1 0 0,1 0 0,1 0 0,3 0 0,4 0 0,4 0 0,1 0 0,-1 0 0,-5 0 0,-2 0 0,-3 0 0,1 0 0,1 0 0,2 0 0,0 1 0,0 0 0,-2 2 0,-1 0 0,-1 1 0,1 1 0,1 1 0,2 1 0,1-1 0,-1 0 0,-2-1 0,0-1 0,1 0 0,1 0 0,2 1 0,-4-3 0,-3 0 0,-5-2 0,-3 0 0,-3 0 0,2 1 0,-5 0 0,3 0 0,0 0 0,-1 0 0,5 0 0,0 1 0,3 2 0,-3-1 0,-1-1 0,-5-1 0,2 1 0,-3 0 0,4 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52:33.9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0 105 16383,'57'0'0,"-5"0"0,-14 0 0,-9 0 0,-6 0 0,-3 0 0,2 0 0,5-2 0,2-1 0,2 0 0,0 1 0,-1 1 0,2 0 0,1 0 0,0 0 0,-1 1 0,-4 0 0,-5 0 0,-4 0 0,-2 2 0,0-1 0,1 0 0,2 1 0,2-1 0,-2-1 0,-2 1 0,0-1 0,-3 0 0,-1 2 0,7 0 0,-5 1 0,7-1 0,-5 0 0,-1 0 0,2-1 0,-2-1 0,0 1 0,-2 0 0,0 1 0,2-4 0,-1 3 0,0-3 0,3 4 0,-5 1 0,5 0 0,-4 0 0,0 0 0,2 0 0,0-1 0,3 1 0,3 1 0,2-1 0,-1 1 0,-1 0 0,0 0 0,-3 0 0,-1-1 0,-1 0 0,-1 0 0,3 0 0,3 1 0,2 1 0,2-2 0,-1 0 0,-4-1 0,-3 0 0,-2 1 0,-1-1 0,2 0 0,1 0 0,3 0 0,2-1 0,2-1 0,3 0 0,3 0 0,3 0 0,1 0 0,-2 0 0,-1-1 0,-4 0 0,-3-1 0,-2 1 0,-1 1 0,1 0 0,2 0 0,2 0 0,3 0 0,5-1 0,4 0 0,5-1 0,3-1 0,0 1 0,-3-1 0,-2 1 0,-2-2 0,-1 1 0,1 0 0,2-1 0,2 0 0,0-1 0,0 1 0,-1-2 0,-2 1 0,0-1 0,1 0 0,0 3 0,2 1 0,0 0 0,3 0 0,0-1 0,-2 1 0,-4-1 0,-2 2 0,-2 0 0,1 1 0,2 0 0,2 0 0,1 0 0,2 0 0,0 0 0,-1-1 0,3-1 0,1-1 0,3 0 0,5-1 0,3-1 0,2 0 0,-1-1 0,3 1 0,2-1 0,9 2 0,11 1 0,10 2 0,-45 1 0,1 0 0,-2 0 0,0-1 0,43-2 0,-14-2 0,-15-2 0,-17-2 0,-15 0 0,-10-1 0,-6 1 0,-5 2 0,-3 2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52:35.2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16383,'45'0'0,"-5"0"0,-21 0 0,0 0 0,2 0 0,0 0 0,1 0 0,1 0 0,2 0 0,5 0 0,7 0 0,8 0 0,4 2 0,1 2 0,-2 3 0,-4 1 0,-4 2 0,-1 1 0,-1 3 0,-1 3 0,-4-1 0,-7 0 0,-5-4 0,-1-2 0,2-1 0,2-1 0,0-2 0,-5-2 0,-4-1 0,-2-2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52:47.7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16383,'55'0'0,"-1"0"0,-12 0 0,2 0 0,-2 1 0,-2 1 0,0 0 0,-4 1 0,-1 1 0,-2-1 0,-1 1 0,0-2 0,0-1 0,0 1 0,-2-1 0,-2 1 0,-2 0 0,-1-1 0,-1 0 0,0-1 0,1 1 0,-1 0 0,0 0 0,-1 0 0,0-1 0,3 0 0,1 0 0,3 0 0,0 0 0,0 0 0,1 0 0,0 0 0,-2 0 0,-2 0 0,-2 0 0,0 0 0,0 0 0,2 0 0,1 0 0,1 0 0,3 0 0,1 0 0,5 0 0,4 0 0,3 0 0,3 0 0,2 0 0,5 0 0,1 0 0,2 0 0,1 0 0,-4 0 0,0 0 0,-1 1 0,-2 0 0,0 1 0,-2 2 0,-7 1 0,-7 1 0,-7-2 0,-7-1 0,-5-1 0,-1 0 0,1-2 0,0 1 0,2-1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04:13:58.9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3820 179 16383,'-87'0'0,"-1"0"0,13 0 0,-5 0 0,-3 0 0,4 0 0,-1 0 0,-1 0 0,1 0 0,0 0 0,8 0 0,5 0 0,5 0 0,6 0 0,3 0 0,5 0 0,6-1 0,0-2 0,-6-4 0,12 4 0,-16-2 0,14 3 0,-12-1 0,-2-1 0,0-1 0,0 1 0,4 1 0,2-1 0,2 1 0,-2 0 0,-7 2 0,-3 1 0,-1 0 0,4 0 0,6 0 0,7 0 0,6-2 0,3-1 0,-1-2 0,0-2 0,-1 1 0,-1-1 0,1 1 0,0 0 0,0 1 0,0 0 0,1 1 0,-4-1 0,-3 0 0,-2 1 0,2-1 0,4 2 0,5-1 0,5 1 0,1 0 0,2 1 0,0 0 0,-1 1 0,1-1 0,-1 1 0,0-1 0,-3 2 0,-1 0 0,-2 0 0,-1 0 0,1 0 0,-2 0 0,-4 0 0,-5 0 0,-6 0 0,-7 0 0,-6 0 0,-3-2 0,1 0 0,5-2 0,11-1 0,11 1 0,10 1 0,7-1 0,4 1 0,-2 2 0,0 0 0,-1 1 0,-8 0 0,7 0 0,-9 0 0,6 0 0,0 0 0,4 0 0,1 0 0,0 0 0,1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52:49.5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0 132 16383,'91'0'0,"-2"0"0,-14 0 0,3 0 0,5-2 0,3-3 0,0-5 0,-4-5 0,-5 0 0,-5 0 0,-5 4 0,-6 2 0,-1 3 0,0 2 0,1 1 0,2 3 0,-5 0 0,-7 0 0,-6 0 0,-1 0 0,8 0 0,8 0 0,6 0 0,-1-1 0,-11-1 0,-11 0 0,-15-1 0,-10 1 0,-5 0 0,3 0 0,5-1 0,6 1 0,1 0 0,-4 1 0,-6 1 0,-6 0 0,8-2 0,-5 0 0,9-2 0,-10 0 0,-1 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52:52.6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16383,'70'0'0,"-3"0"0,-17 0 0,0 0 0,6 0 0,21 3 0,-9 2 0,26 4 0,-36-1 0,3-2 0,-17-5 0,-2-1 0,4 0 0,1 0 0,-1 0 0,1 0 0,-2 0 0,-1 0 0,-3 0 0,-5 0 0,-2 0 0,0 0 0,2 0 0,1 0 0,2 1 0,-2 0 0,-1 2 0,-3-1 0,-2-1 0,-2 0 0,-4-1 0,4 0 0,4 0 0,9 0 0,9 1 0,5 0 0,3 1 0,6-1 0,6 0 0,0 2 0,2 1 0,-2 1 0,-4 1 0,-2-2 0,-7-2 0,-6-1 0,-2-1 0,-2 0 0,-1 0 0,0 0 0,1-3 0,2-2 0,2-1 0,4-1 0,4 2 0,-2 2 0,-2 1 0,-7 2 0,-2 0 0,3 0 0,3 0 0,3 0 0,-2 0 0,-3 0 0,-2 0 0,-6 0 0,-2 0 0,-5-2 0,-6-2 0,-4 0 0,-7 1 0,-4 1 0,-1 1 0,3 1 0,-3 0 0,2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52:54.3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0 230 16383,'84'0'0,"1"0"0,-10 0 0,14 0 0,8 0 0,-46 0 0,0 0 0,43 0 0,1 0 0,-4-1 0,0-3 0,8-5 0,-3-4 0,-4-4 0,-3-1 0,-1-2 0,-5 1 0,-1 2 0,-8 3 0,-12 3 0,-5 1 0,-7 2 0,-4 0 0,2 1 0,3-1 0,2 2 0,5 1 0,-2 2 0,-4 2 0,0 1 0,-3 0 0,2 0 0,4 0 0,1 0 0,3 0 0,-2 0 0,-8 1 0,-10-1 0,-13 2 0,-7 0 0,-1-1 0,-2 1 0,2 0 0,-1 0 0,-1-1 0,1 1 0,2-2 0,2 1 0,2-1 0,-1 0 0,-1-1 0,-3-1 0,-2-5 0,-2-1 0,-3-6 0,-1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52:55.3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35 16383,'57'-2'0,"-7"0"0,-23 2 0,3 0 0,1 0 0,2 0 0,5 0 0,5 0 0,9 0 0,11 0 0,7-4 0,11-2 0,9-2 0,0 1 0,-4 3 0,-10 3 0,-14 1 0,-9 0 0,0 0 0,0 0 0,2 0 0,-1 0 0,-7 0 0,-6 0 0,-4 0 0,0 0 0,6 0 0,5 0 0,-1 0 0,-7 0 0,-13 0 0,-11 0 0,-7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3:52:58.0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16 16383,'47'0'0,"0"0"0,-13 0 0,10 0 0,5 0 0,-1 0 0,-2 0 0,-7 0 0,4 0 0,-9 0 0,6-1 0,-6-1 0,6 1 0,5-1 0,5-1 0,3 0 0,-2 1 0,-6 0 0,-6 2 0,-3 0 0,-3 0 0,-3 0 0,-6 0 0,-7 0 0,-5 0 0,5 4 0,-4-1 0,5 3 0,2 0 0,-5-2 0,2 2 0,-8-3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6:02:23.8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82 16383,'46'0'0,"-4"0"0,-18 0 0,-3 0 0,-1 0 0,1 0 0,1 0 0,1 0 0,-2 0 0,-2 0 0,-3-1 0,3 0 0,0 0 0,2 0 0,0 1 0,0-1 0,1-1 0,1-1 0,4-1 0,1 0 0,2-1 0,1 1 0,-1 0 0,-4 1 0,-2 1 0,-3 1 0,0 0 0,1 1 0,1 0 0,1 0 0,0 0 0,0 0 0,0 0 0,2 0 0,0 0 0,2 0 0,1 0 0,0 0 0,0 0 0,-3 0 0,-2 0 0,-1 0 0,0 0 0,-1 0 0,-1 0 0,-2 0 0,1 0 0,1-1 0,1 0 0,0-1 0,-2 0 0,-2 1 0,-2 0 0,0 1 0,1 0 0,2 0 0,4 0 0,1 0 0,3 0 0,0 0 0,1 0 0,-2 0 0,-3 0 0,0 0 0,-1 0 0,2 0 0,0 0 0,0 0 0,0 0 0,1 0 0,0 0 0,0 0 0,-1 0 0,-3 0 0,-2-1 0,-2 0 0,-1-1 0,2 0 0,3-2 0,1-1 0,1 0 0,-2-1 0,-4 1 0,-4 2 0,6 1 0,-4 3 0,8 0 0,-6 1 0,1 2 0,-5-3 0,3 1 0,-2-2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6:02:30.2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5445 110 16383,'-62'-1'0,"2"-3"0,18 1 0,4-2 0,7 1 0,6 3 0,1 0 0,0 1 0,1 0 0,1 0 0,4 0 0,0 0 0,-2 1 0,-2 0 0,1 2 0,0-1 0,2-1 0,2-1 0,0 0 0,0 0 0,0 0 0,-2 0 0,0 0 0,-2 0 0,-2 0 0,-1 0 0,1 0 0,3 0 0,1 0 0,3 0 0,0 0 0,0-1 0,0 0 0,1-1 0,-2-1 0,-1 1 0,-2 1 0,-1-1 0,2 1 0,1-1 0,2-1 0,3 0 0,-2-1 0,-2 0 0,0 1 0,0-1 0,3 0 0,-4-1 0,5 2 0,-6-2 0,6 1 0,-2 0 0,-4 2 0,2 1 0,-4 0 0,6 0 0,0-1 0,-2-2 0,1 0 0,-4-1 0,1 1 0,0 0 0,1 1 0,5 0 0,-5 1 0,4 1 0,-7 0 0,-2 1 0,-2 0 0,-1 0 0,5 0 0,4 0 0,3 0 0,-2 0 0,2 0 0,-4 0 0,-1 0 0,-2 0 0,-5 0 0,2 0 0,1 0 0,4 0 0,2 0 0,2 0 0,1 0 0,-2 1 0,-1 2 0,-1 0 0,0 1 0,-2-1 0,-3-2 0,-1 0 0,-1 0 0,0 0 0,1 0 0,2 0 0,0-1 0,1 0 0,-1 0 0,-4 0 0,0 0 0,-2 0 0,3 0 0,0 0 0,1 0 0,-2 0 0,-3 0 0,-1 0 0,-1 1 0,1 1 0,1 2 0,2-1 0,-2 0 0,1-1 0,-2-1 0,2 0 0,3-1 0,2 1 0,-1 0 0,0 0 0,-3 1 0,-1-1 0,-1 1 0,1 0 0,2-1 0,2 0 0,-1 0 0,-1-1 0,1 0 0,0 0 0,1 0 0,-1 0 0,1 0 0,0 0 0,1 0 0,1 0 0,2 0 0,-1 0 0,0 0 0,0 0 0,0 0 0,-2 0 0,1 0 0,0 0 0,0 0 0,0 0 0,0 0 0,0 0 0,-1 0 0,-2 0 0,-1-1 0,-2 0 0,1 0 0,1-1 0,1 0 0,0-2 0,1 0 0,-1 1 0,0 0 0,1 1 0,2 0 0,1 0 0,2 1 0,1 0 0,-1 1 0,1 0 0,-2-1 0,-1-1 0,0 2 0,0-2 0,2 1 0,0 0 0,2 0 0,-1 0 0,1-1 0,-1 0 0,1 1 0,0 0 0,-1 1 0,-3 0 0,-1 0 0,-1 0 0,-1 0 0,0 0 0,-1 0 0,-1 0 0,0 0 0,0 0 0,-1 0 0,0 0 0,1 0 0,1 0 0,5 0 0,1 0 0,1 0 0,-2 0 0,-3 0 0,-2 0 0,-1 0 0,-1 0 0,1 0 0,1 1 0,1 1 0,-1 0 0,1 0 0,1-1 0,1-1 0,1 0 0,0 0 0,-1 0 0,-2 0 0,-1 1 0,0 0 0,0 0 0,1 0 0,2-1 0,0 1 0,1 0 0,1 0 0,-1 0 0,1 0 0,-2 0 0,-1 1 0,-1 0 0,-1-1 0,2 0 0,-1 0 0,-1 0 0,-1 1 0,-2-1 0,1-1 0,3 0 0,4 0 0,4 0 0,3 0 0,-11 0 0,7 0 0,-8 0 0,11 0 0,2 0 0,-11 0 0,6 0 0,-8 0 0,10 0 0,3 0 0,-5 0 0,4 0 0,-5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4:20:53.0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16383,'63'0'0,"-2"0"0,-15 0 0,4 0 0,1 0 0,-2 0 0,-1 0 0,-2 0 0,-6 0 0,-7 0 0,-7 0 0,-8 0 0,-1 0 0,-1 0 0,2 1 0,3 0 0,1 1 0,-2 0 0,-1-1 0,0 0 0,3 0 0,2-1 0,1 0 0,-3 0 0,-2 0 0,-4 0 0,0 1 0,0 0 0,2 2 0,4-1 0,4 1 0,0 1 0,-1-1 0,-7 0 0,-5 0 0,3-4 0,0 0 0,4-3 0,-1 3 0,5 0 0,2 1 0,1 0 0,-1 0 0,-4 0 0,3 0 0,2 0 0,3 0 0,5 1 0,3 2 0,5 3 0,2 1 0,-3 0 0,-4-1 0,-5-2 0,-3 0 0,-1-1 0,-3-2 0,0 0 0,-4-1 0,1 0 0,-1 0 0,-1 0 0,-3 0 0,-2 0 0,-1 0 0,-1 0 0,2 0 0,0 0 0,-1 0 0,2 0 0,-2 0 0,1 0 0,0 0 0,-2 0 0,8 2 0,-3-1 0,6 1 0,-6-1 0,-1 0 0,-2 0 0,3 0 0,-4-1 0,6 0 0,-3 1 0,3 1 0,2-1 0,3 0 0,3-1 0,4 0 0,5 0 0,7 0 0,11 0 0,7 0 0,7 0 0,3-1 0,-4-2 0,-4 0 0,-7-2 0,-6 2 0,-3 0 0,0 0 0,-1 0 0,6-1 0,5-1 0,11-1 0,5 1 0,-1-2 0,-7 2 0,-12 2 0,-11 1 0,-8 2 0,-7 0 0,-2 0 0,-1 0 0,-2 0 0,-3-1 0,-2-1 0,-2-1 0,-3 1 0,4 1 0,-10 18 0,1 5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4:20:54.6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16383,'70'0'0,"-2"0"0,-26 0 0,5 0 0,-5 0 0,-4 0 0,0 0 0,2 1 0,4 2 0,-2 1 0,-1 1 0,-4 0 0,0-1 0,0 0 0,3 0 0,5 1 0,5 1 0,9 0 0,5-1 0,1-1 0,1-1 0,-5 0 0,-3 2 0,-6-2 0,-7 1 0,-7-2 0,-6 0 0,-5-1 0,-2-1 0,0 0 0,0 0 0,-1 0 0,0 0 0,-3-1 0,-2-1 0,-2-2 0,-4 1 0,3 0 0,0 2 0,-1 1 0,0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4:20:55.7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 16383,'58'-6'0,"5"2"0,0 4 0,17 0 0,16 0 0,-44 0 0,1 0 0,1 0 0,-2 0 0,-1 0 0,-1 0 0,37 0 0,-15 0 0,-18 0 0,-15 0 0,-12 0 0,-7 0 0,-5 0 0,2 0 0,-3 1 0,3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04:14:02.5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0 250 16383,'67'0'0,"-9"0"0,-25 0 0,-3 0 0,1 0 0,1 0 0,4 0 0,7 0 0,2 0 0,0-1 0,1-1 0,-3-1 0,2 0 0,-2 1 0,-5 0 0,-5 2 0,-4 0 0,-1 0 0,2-1 0,-1-1 0,2-1 0,2-1 0,1-1 0,3 1 0,1-1 0,2 1 0,3-1 0,-1-2 0,-1 1 0,-3 0 0,-2 2 0,1 0 0,-1 1 0,2 1 0,1 0 0,0 2 0,1 0 0,0 0 0,3 0 0,-1 0 0,1-1 0,-3-2 0,-3 0 0,-1-3 0,-1 1 0,0-2 0,1-1 0,1 0 0,0-1 0,-3 0 0,-1 0 0,-2-1 0,0 1 0,2 0 0,2 1 0,4 2 0,3 1 0,6 3 0,6 2 0,6 0 0,4 0 0,4 0 0,-1 0 0,-2 0 0,-5 0 0,-5 0 0,-6 0 0,-2 0 0,-4 0 0,-1-2 0,-1 0 0,0-2 0,4-2 0,2 0 0,6-2 0,3 1 0,-1 2 0,-1 0 0,-4 2 0,1 0 0,0 2 0,2 1 0,1 0 0,-3 0 0,0 0 0,-2 2 0,0 1 0,1 1 0,1 1 0,2 1 0,-2 0 0,-2 2 0,-3-2 0,-2-1 0,-4 0 0,-2-1 0,-2 1 0,1 0 0,3 1 0,3 1 0,1 1 0,0 0 0,-2-2 0,-3-1 0,-6-1 0,-8-1 0,-5 0 0,-4 0 0,0 0 0,1 0 0,1 1 0,-2 0 0,-2 1 0,-2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4:20:57.1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41 16383,'55'0'0,"-7"0"0,-28 0 0,0 0 0,5 0 0,10 0 0,13 0 0,12 0 0,10 0 0,3 2 0,-1-1 0,-9 1 0,-12 0 0,-13-2 0,-13 0 0,-7 0 0,-4 0 0,4 0 0,2 0 0,2 0 0,-3 0 0,-3-1 0,-2-1 0,0-9 0,-3 4 0,3-9 0,-4 5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4:21:01.2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16383,'40'0'0,"-1"0"0,-16 0 0,7 0 0,5 0 0,2 0 0,4 0 0,6 1 0,1 1 0,-3-1 0,-9 1 0,-7 0 0,0-1 0,3 0 0,3 1 0,4 0 0,6 4 0,1 2 0,-1 1 0,-3 1 0,-8-3 0,-3-2 0,-4 0 0,-1-2 0,1 0 0,5 0 0,5-2 0,3 1 0,6 0 0,5 1 0,6 0 0,2-1 0,-2 3 0,-5-2 0,-8 0 0,-8-2 0,-8-1 0,-7 0 0,-4 0 0,-5-2 0,4-5 0,-2 2 0,2-3 0,-2 4 0,0 0 0,-6 26 0,0-15 0,-7 19 0,-1-23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4:21:02.5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29 16383,'46'-5'0,"-7"1"0,-26 1 0,0 0 0,7-3 0,-5 3 0,5-1 0,-6 3 0,0 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4:21:06.9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34 16383,'58'0'0,"-5"0"0,-16 0 0,-5 0 0,-1 0 0,1 0 0,4 0 0,9 0 0,0 0 0,-3 0 0,-6-2 0,-11 1 0,2-2 0,-1 1 0,2 0 0,2 1 0,6 1 0,5 0 0,9 0 0,5 0 0,1-1 0,-4 0 0,-7-1 0,-7 1 0,-4-1 0,-2 1 0,4-2 0,2-1 0,4 1 0,4 0 0,4 2 0,11 1 0,9 0 0,7 2 0,4 4 0,-4 3 0,-2 2 0,-2-2 0,-1-1 0,0-2 0,4-1 0,-3 0 0,-5 2 0,-10 0 0,-11-1 0,-10 0 0,-8-2 0,-4-1 0,0 0 0,2-1 0,4-1 0,2 1 0,2-2 0,-1 0 0,-1 0 0,1 0 0,1 0 0,-2 0 0,-4 0 0,-4 0 0,-1 0 0,1 0 0,2 0 0,1 0 0,-2 0 0,-1 0 0,-1 0 0,1 0 0,4 0 0,1-1 0,-1 0 0,-3-1 0,-2 0 0,1-1 0,1-1 0,5-1 0,3 0 0,1 1 0,2-1 0,0 3 0,0-1 0,0 1 0,1 1 0,2-1 0,4 1 0,2 1 0,1 0 0,-3 0 0,-4 0 0,-5 0 0,-4 0 0,-6 0 0,-5 0 0,-5 0 0,0 0 0,-1 0 0,3-8 0,0-1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4:21:08.6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16383,'44'0'0,"-2"0"0,-14 0 0,3 0 0,7 0 0,3 0 0,3 0 0,1 0 0,-1 0 0,-2 0 0,-1 0 0,-4 0 0,-2 0 0,-2 0 0,1 0 0,-1 0 0,0 0 0,-2 0 0,-2 0 0,3 0 0,7 2 0,-8-1 0,12 1 0,-11-2 0,9 0 0,3 0 0,2 0 0,1 0 0,0 0 0,-6 0 0,-6 0 0,-3 0 0,-1 0 0,5 0 0,13 0 0,8 0 0,9 3 0,7 2 0,-2 1 0,2 0 0,-7-3 0,-6-2 0,-12 1 0,-10-2 0,-11 0 0,-9 0 0,-6 0 0,-3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4:21:51.4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53 16383,'67'3'0,"2"-2"0,0-1 0,5 0 0,2 0 0,1 2 0,-4-1 0,-5 1 0,-4-1 0,-5-1 0,-2 0 0,-1 0 0,-1 0 0,-1 0 0,-2 0 0,-2 0 0,-2 0 0,-1 0 0,-1 0 0,-1 0 0,-2 0 0,0 0 0,-2 0 0,-1-2 0,-4-1 0,-5-2 0,-5 0 0,-2 0 0,0 1 0,-1 1 0,1 0 0,5 0 0,4 0 0,7 1 0,7-1 0,2-2 0,0 2 0,0 0 0,-3 2 0,-2 1 0,0 0 0,-1 0 0,4 0 0,3 0 0,3 0 0,3 0 0,-1 0 0,-2 0 0,-2 0 0,-4 0 0,-2 0 0,-1 0 0,-2 0 0,1 0 0,7 0 0,11 0 0,8 0 0,5 0 0,-2 1 0,-6 1 0,-7 1 0,-8 0 0,-10-1 0,-9-2 0,-7 0 0,-6 0 0,-5-2 0,2-5 0,-2-4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4:21:52.8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76 16383,'94'0'0,"-4"0"0,-19 0 0,6 0 0,-1 0 0,5 0 0,0-4 0,-5-2 0,-1-3 0,-8 0 0,-3 0 0,1 1 0,3-1 0,0 1 0,0 1 0,-4 2 0,-5 4 0,-2 0 0,-6 1 0,-6 0 0,-6 0 0,-5 0 0,0 0 0,2 0 0,2 0 0,0 0 0,-1 0 0,-1 0 0,0 0 0,0 0 0,-2 2 0,-2 0 0,-3 2 0,-3 2 0,-3-1 0,-3 0 0,-4 0 0,-2-1 0,1-1 0,0-2 0,0 3 0,0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4:21:54.2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40 16383,'52'0'0,"-2"0"0,-12 0 0,7 0 0,2 0 0,5 0 0,3 0 0,2 0 0,2-1 0,1-2 0,-5-1 0,-5-2 0,-4 1 0,-2-1 0,1 0 0,4 2 0,5 1 0,-2 2 0,-6 1 0,-8 0 0,-6 0 0,-3 0 0,2 0 0,0 0 0,4 0 0,3 0 0,2 0 0,4 2 0,7 0 0,7 1 0,7 1 0,0-1 0,-9 1 0,-9-1 0,-12-1 0,-6-1 0,-7 0 0,-3 1 0,-2 2 0,0 1 0,-1-2 0,0 0 0,2 0 0,-6-2 0,2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4:21:57.5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1 172 16383,'60'0'0,"6"0"0,-2 0 0,15 0 0,7 0 0,6-2 0,3-1 0,-40 0 0,2-2 0,-1 1 0,0-2 0,-3 2 0,-1-2 0,42-4 0,-21 3 0,-1 0 0,-3 1 0,-1 3 0,-3-1 0,-4 1 0,-6 2 0,-5-1 0,-5 1 0,-1 1 0,3-2 0,4-1 0,4-2 0,1-2 0,1-2 0,-1-1 0,1 1 0,-1 0 0,0 1 0,-2 3 0,0 1 0,1 1 0,-1 0 0,0 0 0,-5 0 0,-3 0 0,-3 1 0,-1-1 0,-1 1 0,-1 1 0,-1 1 0,-1 0 0,-3 0 0,-3 0 0,-3 0 0,-1 0 0,1 0 0,2 0 0,1 0 0,-3 0 0,-3 0 0,-4 0 0,-6 0 0,-3 0 0,-1 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4:21:58.8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30 16383,'43'0'0,"-3"0"0,-19 0 0,10 0 0,10 0 0,13 0 0,21 0 0,7 0 0,-1-1 0,-8-2 0,-16-1 0,-4-1 0,2 3 0,3-1 0,-2 0 0,-2 1 0,-3 0 0,-2 1 0,1-1 0,2 1 0,5 0 0,6 1 0,9 0 0,2 0 0,1 0 0,-2 0 0,-11 0 0,-5 0 0,-4 0 0,-17 0 0,7 0 0,-18 0 0,3 0 0,-7 0 0,-3 0 0,-3 0 0,-2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04:26:13.9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1 180 16383,'50'0'0,"1"0"0,-12 0 0,4 0 0,1 0 0,-1 0 0,-4 0 0,-2 0 0,-2 0 0,1 0 0,-3 0 0,0 0 0,-2-3 0,2-1 0,4-1 0,1-1 0,3 2 0,-1 1 0,-3 0 0,-1 0 0,-3-1 0,-2 0 0,1 1 0,2 1 0,5 0 0,1-1 0,-2 0 0,0-4 0,-1-2 0,2-1 0,4-2 0,3 0 0,0 1 0,0 2 0,-1 2 0,2 2 0,3 0 0,5 1 0,2 2 0,-1 0 0,-1 2 0,0 0 0,3 0 0,1 0 0,-3 0 0,-3 2 0,-6 0 0,-3 0 0,-1 0 0,-3-2 0,1 0 0,-2 0 0,-1 0 0,1 0 0,4 0 0,0 0 0,1 0 0,-2 0 0,-5 0 0,-2-2 0,-2 1 0,-2-1 0,0 0 0,4 2 0,2 0 0,5 0 0,-1 0 0,-2 0 0,-2 0 0,-2 0 0,4 0 0,3 0 0,2 0 0,3 0 0,-1 0 0,-2 0 0,-2 0 0,-5 0 0,-4 0 0,-2 0 0,-3 0 0,-3 0 0,-2 0 0,0 0 0,0 2 0,1-1 0,0 1 0,-1 0 0,-1-2 0,-3 0 0,-2 0 0,-4 0 0,-6-21 0,14 17 0,11-11 0,27 22 0,18 5 0,17 1 0,-3-3 0,-10-2 0,-14-4 0,-21-2 0,-4-1 0,-7-1 0,-4 0 0,1 0 0,7 0 0,10 0 0,8 0 0,3 0 0,0 0 0,-1 0 0,-3 0 0,0 0 0,-3 0 0,-3 0 0,-6 0 0,-7 0 0,-4 0 0,0 0 0,0 0 0,4 0 0,1 0 0,1-2 0,5-1 0,3 0 0,5 0 0,6 1 0,4 1 0,5 1 0,4 0 0,5 4 0,-1 2 0,-3 1 0,-8 0 0,-8-3 0,-5-2 0,-7-1 0,-2-1 0,-8 0 0,-5 0 0,-6 0 0,-5 0 0,-3 0 0,-1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4:22:00.3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16383,'70'0'0,"7"0"0,0 0 0,4 0 0,1 0 0,-4 0 0,-9 0 0,-2 0 0,-3 0 0,-4 0 0,2 0 0,-3 0 0,-3 0 0,-4 0 0,-8 0 0,-3 0 0,-1 0 0,0 0 0,4 0 0,2 4 0,0 2 0,-3 1 0,0 0 0,8-1 0,6 0 0,4-1 0,-2 0 0,-11-2 0,-8-2 0,-7 0 0,-9-1 0,5 0 0,-6 0 0,3 0 0,-6 0 0,-5 0 0,-2-2 0,3-4 0,-3 0 0,3-5 0,-3 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4:22:01.6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48 16383,'48'0'0,"-7"0"0,-21-1 0,-4 0 0,-1-1 0,1-2 0,3 0 0,3-1 0,4 1 0,-2 1 0,-2 1 0,-3 0 0,-5 1 0,0-2 0,7-1 0,-5-1 0,3 1 0,-5 2 0,0 1 0,4 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4:23:43.7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0 110 16383,'40'-3'0,"-5"0"0,-19-1 0,4 1 0,3-2 0,2 1 0,2-1 0,1 1 0,2 0 0,2-2 0,1 0 0,0 0 0,1 2 0,-4 2 0,-4-1 0,-1 1 0,-3 0 0,-1 1 0,2 1 0,1 0 0,4 0 0,3 0 0,1 0 0,1 0 0,-1 0 0,-1 0 0,1 0 0,-1 0 0,-1 0 0,-3 1 0,1 3 0,1 0 0,3 0 0,3 0 0,3-1 0,0 0 0,1-1 0,-2 1 0,3-1 0,-9 0 0,11 0 0,-7 0 0,11 0 0,0 0 0,3-1 0,3-1 0,0 0 0,0 0 0,-3 2 0,-4 0 0,-6 0 0,-3-1 0,-3-1 0,0 0 0,1 0 0,4 0 0,3 0 0,2 0 0,2 0 0,-1 0 0,0 0 0,0 0 0,1 0 0,-1 0 0,0 0 0,1 0 0,1 0 0,1 0 0,1 0 0,1 0 0,-4 0 0,-2 0 0,-2-1 0,-5-2 0,0-1 0,-1-1 0,-1 2 0,-3 0 0,-1 0 0,-5 1 0,-4 0 0,-3 1 0,-5 1 0,18-29 0,-20 22 0,13-21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4:23:48.0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14 16383,'92'0'0,"-4"0"0,-25 0 0,-1 0 0,-5 0 0,-1 0 0,14 0 0,3 0 0,0 0 0,-6 0 0,-17 0 0,-4 0 0,-2 0 0,-1 1 0,-1 1 0,-2 2 0,0-1 0,2-1 0,3 0 0,2-2 0,2 0 0,1 0 0,-1 2 0,1 0 0,0 1 0,0 0 0,1-1 0,0 0 0,-2-2 0,-1 2 0,1 1 0,3 2 0,2 0 0,0-1 0,-2-2 0,-3 0 0,-2-2 0,-3 1 0,0 1 0,-2 0 0,-1 0 0,-1-2 0,1 0 0,1 0 0,6 0 0,5 0 0,4 0 0,4 0 0,-1 0 0,-2 0 0,2 0 0,-1 0 0,1 0 0,-1 0 0,0 0 0,-3 0 0,0 0 0,2 0 0,5-2 0,6 0 0,6-1 0,6 1 0,0 2 0,0 0 0,0 0 0,0 0 0,6 0 0,1 0 0,-4 0 0,-5 0 0,-11 0 0,-4 0 0,-3 0 0,1 0 0,2 0 0,1 0 0,1 0 0,1 0 0,-2 0 0,-1 0 0,-2 0 0,0 0 0,6 0 0,5 0 0,9-2 0,6-2 0,2-3 0,-4 0 0,-7 1 0,0 2 0,-2 1 0,-1 1 0,-5 2 0,-6 0 0,2 0 0,12 0 0,18 0 0,-44 0 0,1 0 0,1 0 0,0 0 0,-3 0 0,-1 0 0,42 2 0,-9 1 0,-13-1 0,-14 0 0,-14-2 0,-11 0 0,-8-1 0,-6-2 0,-4-3 0,-2-2 0,3-1 0,1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4:23:49.4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95 16383,'64'0'0,"7"0"0,5 0 0,6 0 0,6 0 0,1 0 0,10 0 0,-46 0 0,0 0 0,5 0 0,1 0 0,1 0 0,0 0 0,-1 0 0,1 0 0,0 0 0,0-1 0,-1 0 0,-1-1 0,0 0 0,0 0 0,-3-1 0,-1-1 0,0 0 0,-2 1 0,44-4 0,-7 2 0,-10 4 0,-6 1 0,3 0 0,11-2 0,-37 0 0,2 0 0,3 0 0,1-1 0,0-1 0,1 0 0,-6 0 0,-1 0 0,32-5 0,-13 2 0,-10 1 0,8 1 0,16 2 0,15 1 0,-46 3 0,-1 2 0,44 7 0,-15 5 0,-16 3 0,-16-3 0,-10-6 0,-8-3 0,-8-3 0,-6-2 0,-3 1 0,-3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4:23:50.8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56 16383,'71'0'0,"-3"0"0,-16 0 0,3 0 0,1 0 0,4 0 0,-2 0 0,3-2 0,1-1 0,1-2 0,2-1 0,2 0 0,0 0 0,0-2 0,0 0 0,-3 3 0,1 1 0,0 2 0,6 2 0,9 0 0,11 0 0,4 3 0,-5 3 0,-13 1 0,-18 1 0,-14-4 0,-9-2 0,-5 0 0,-2-2 0,4 0 0,-14 0 0,6 0 0,-16 0 0,5 0 0,6 10 0,-9-6 0,9 8 0,-10-9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4:23:52.2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8 16383,'55'0'0,"0"0"0,-11 0 0,13 0 0,10 0 0,4 0 0,19 0 0,3 0 0,-2 0 0,-4 0 0,-20 0 0,-3 0 0,1 0 0,-1 0 0,-3 0 0,-3 0 0,-6 0 0,-5 0 0,-5 0 0,-2 0 0,-1 0 0,0 0 0,-1 0 0,-4 0 0,1 0 0,2 0 0,4-2 0,5 0 0,4 0 0,14 1 0,-13 1 0,24 0 0,-22 0 0,7 0 0,-12 0 0,-9 0 0,-5 0 0,-1 0 0,0 0 0,3 0 0,2 0 0,-4 0 0,-7 0 0,-6 0 0,-12 1 0,-1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14:23:56.0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63 16383,'83'0'0,"4"0"0,4 0 0,0 0 0,-10 0 0,-6 0 0,-10 0 0,1 0 0,4 0 0,1 0 0,2 0 0,-7 0 0,-4-3 0,-3-1 0,-5 0 0,-3-1 0,4 2 0,5-2 0,9-1 0,1 0 0,-3 1 0,-2 1 0,1 0 0,5 0 0,8 0 0,4 1 0,2 1 0,-2 2 0,-5 0 0,-8 0 0,-7 0 0,-3 0 0,0 0 0,1 0 0,-1 0 0,0 0 0,-5 0 0,-5 0 0,-6 0 0,-6 0 0,-4 0 0,-1 0 0,0 0 0,-1 0 0,1 0 0,-1 0 0,-1 0 0,2 0 0,1 0 0,4 0 0,3 0 0,2 0 0,4 0 0,4 0 0,1 0 0,2 1 0,0 3 0,-2 3 0,2 3 0,0 0 0,0-1 0,0-2 0,-1 1 0,-2 0 0,-2-1 0,-5-1 0,0-2 0,-2-1 0,4 0 0,0 0 0,-2 0 0,-3 1 0,-6-2 0,4 0 0,2-2 0,4 0 0,-1 0 0,-6 0 0,-7 0 0,-4 0 0,-5 0 0,0-1 0,-1-2 0,-4-1 0,-1-2 0,-1-2 0,-8-9 0,2 3 0,-9-8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7T04:26:16.0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15 16383,'50'0'0,"0"0"0,-6 0 0,8 0 0,8 0 0,2 0 0,12 0 0,2 0 0,-2 0 0,-4 0 0,-11 0 0,3 0 0,1 0 0,1 0 0,2 0 0,1 0 0,-1 0 0,9 0 0,-26 0 0,19 0 0,-22 0 0,11 0 0,-3 0 0,-4 0 0,-2 0 0,0 0 0,-4 0 0,0 0 0,1-1 0,4-1 0,4-2 0,1 0 0,-1 2 0,1 0 0,-4 2 0,-1 0 0,0 0 0,2 0 0,2 0 0,-1 0 0,-2 0 0,-5 0 0,-3 0 0,-2 0 0,-1 0 0,-2 0 0,2 0 0,0 0 0,-1 0 0,1 0 0,1 0 0,1 0 0,0 0 0,-6 0 0,-8 0 0,-8 0 0,-4 0 0,3 0 0,-2 0 0,1 0 0,-5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8:48:34.7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920 638 16383,'-57'0'0,"6"0"0,11 0 0,8 0 0,3 0 0,-1 0 0,-1 2 0,3 0 0,5 0 0,7 0 0,4-2 0,-9 0 0,3 0 0,-7 0 0,4 0 0,4 0 0,2 0 0,-3 0 0,4 0 0,-5 0 0,5 0 0,-2 0 0,0 0 0,0 0 0,-2 0 0,1 0 0,-2 0 0,4 0 0,-4 0 0,5 0 0,-4 0 0,4 0 0,-1 1 0,-1 1 0,0 0 0,1 3 0,-3-4 0,4 3 0,-7-4 0,7-1 0,-4-3 0,0-7 0,8 1 0,-3-6 0,8 4 0,-2-2 0,4-2 0,-1 0 0,4-7 0,0-1 0,0-6 0,2-1 0,2 2 0,1 2 0,1 4 0,-2-3 0,-2 11 0,1-3 0,1 5 0,7-2 0,2-2 0,5 2 0,-1 0 0,-4 8 0,3-1 0,6 1 0,5 0 0,14-8 0,-1 0 0,3 1 0,-2 0 0,-6 4 0,-1 3 0,-4 2 0,0 1 0,-1 0 0,-2 0 0,0 0 0,-3-1 0,1 0 0,-3 1 0,-1 1 0,-3 0 0,-2 1 0,0-2 0,-1 2 0,1-2 0,-1 0 0,1 0 0,2-2 0,3 2 0,-1 1 0,3-1 0,1 2 0,0-1 0,3 1 0,-2 2 0,-4 0 0,-2 0 0,-4 0 0,3 0 0,0 0 0,0-2 0,0 0 0,-2 0 0,1 0 0,1 2 0,3 0 0,-1 0 0,-1 0 0,1 0 0,1 0 0,1 0 0,1 0 0,4 0 0,0 0 0,1 0 0,-1 0 0,-1 0 0,-1 0 0,1 0 0,-1 0 0,-1 0 0,-1 0 0,-3 0 0,-3 0 0,-1 0 0,0 0 0,-1 0 0,1 0 0,0 0 0,-1 0 0,4 0 0,-3 0 0,4 0 0,-4 0 0,1 0 0,1 0 0,0 0 0,0 0 0,-2 0 0,-1 0 0,1 0 0,4 0 0,-6 2 0,6 0 0,-8 0 0,10-1 0,-7-1 0,7 0 0,-6 0 0,3 0 0,4 0 0,5 0 0,3 0 0,1 0 0,-1 0 0,0 0 0,-1 0 0,-2-1 0,0-2 0,-3-1 0,0 0 0,2 0 0,0-2 0,1 1 0,-1 1 0,-3 2 0,1 0 0,1 0 0,2-1 0,2-1 0,1 2 0,0 0 0,-2 1 0,-2 1 0,-1 0 0,-2 0 0,1 0 0,0 0 0,0 0 0,0 0 0,0 0 0,0 0 0,1 0 0,1 0 0,2 0 0,0 0 0,1 0 0,-1 0 0,0 0 0,-2 0 0,1 0 0,-1 0 0,0 0 0,0 0 0,-1 0 0,-1 2 0,0 0 0,-2 0 0,0 2 0,0 0 0,-1 1 0,1 0 0,-1 0 0,1-1 0,-1-1 0,2-2 0,2 0 0,4 1 0,0 0 0,2 1 0,2-2 0,2-1 0,2 0 0,-1 0 0,-2 0 0,-1 2 0,2 1 0,1-1 0,-2 0 0,-1-1 0,-4 1 0,-3 1 0,-1 1 0,-1-1 0,0 0 0,0-1 0,0 1 0,0 0 0,0 0 0,-3 1 0,1 0 0,-2-2 0,0 1 0,4-1 0,-1 0 0,1 2 0,1-2 0,-1 0 0,3 1 0,2 0 0,2-1 0,2 0 0,1 0 0,2 0 0,1 2 0,2 0 0,1-1 0,0-1 0,2 0 0,1 1 0,2-1 0,-1-1 0,0-1 0,0 0 0,-1 0 0,1 0 0,1 0 0,2 0 0,1 0 0,0 0 0,2 0 0,0 0 0,4 0 0,5 0 0,1 0 0,-1 0 0,-1 0 0,-6 0 0,-3 0 0,-5 0 0,-5 0 0,-2 0 0,-5 0 0,-1 0 0,-2 0 0,0 0 0,0-1 0,0-2 0,4 1 0,3 1 0,5 1 0,5 0 0,2 0 0,2 0 0,1 0 0,-2 0 0,-2 0 0,-4 0 0,-4 0 0,-2 0 0,-3 0 0,-1 0 0,1 0 0,0 0 0,-1 0 0,1 0 0,0 0 0,2 0 0,2 0 0,3 0 0,0 0 0,2 0 0,0 0 0,0 0 0,-1 0 0,0 0 0,-1 0 0,2 0 0,2-3 0,0 1 0,2-1 0,1-1 0,0 1 0,2-1 0,2-2 0,2 0 0,2-1 0,0 0 0,1 1 0,-4 0 0,0 2 0,-2 2 0,-3 0 0,-2 2 0,-4 0 0,-3 0 0,-2 0 0,-1 0 0,-2 0 0,2 0 0,1 0 0,2 0 0,2 0 0,0 0 0,2 0 0,4 0 0,1 0 0,6 0 0,5 0 0,4 0 0,6 0 0,-1 0 0,0 0 0,-2 0 0,0 0 0,-4 0 0,-6 0 0,-3 0 0,-9 0 0,-7 0 0,-5 0 0,-5 0 0,-2 0 0,-3 0 0,0 0 0,-2 0 0,0 0 0,-1 0 0,0 0 0,0 0 0,0 0 0,3 0 0,-2 0 0,-1 0 0,-2 0 0,-3 0 0,1 0 0,0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E8AE8-66BE-C344-BD51-C7AA34AC6CC4}" type="datetimeFigureOut">
              <a:rPr lang="en-US" smtClean="0"/>
              <a:t>5/29/22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ED56D-7D0B-BF49-AC25-CAC11BABD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8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ED56D-7D0B-BF49-AC25-CAC11BABDA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95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ED56D-7D0B-BF49-AC25-CAC11BABDA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01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7506FFC5-8421-9C41-939B-464F221C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735DC1-AFE8-4945-BA4C-DED7525A8968}" type="datetimeFigureOut">
              <a:rPr lang="en-US" altLang="en-US"/>
              <a:pPr/>
              <a:t>5/29/22</a:t>
            </a:fld>
            <a:endParaRPr lang="en-US" alt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89424EE-0CA8-1B40-BD74-6DC86FCBD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A0EE9258-9A1A-EF45-A3F1-0D64F3EF5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7C9E9-5DD5-7D48-87E7-88875C18DD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387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0AAD0FF6-6E3F-3148-AD03-12DF3BD4C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9A714A-EE38-2E4D-B629-F97D95E0B44B}" type="datetimeFigureOut">
              <a:rPr lang="en-US" altLang="en-US"/>
              <a:pPr/>
              <a:t>5/29/22</a:t>
            </a:fld>
            <a:endParaRPr lang="en-US" alt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CC94BAD-7289-D147-AD9E-48123844C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7655FA12-D3FB-D944-AB23-E47AB6FC4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84EAA2-7A92-384F-AF42-5A4A2EB768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917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034BCB04-8E60-3F4D-BCDB-642C7DA5B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66FDD4-2AEA-E24B-8AAA-79044DB03891}" type="datetimeFigureOut">
              <a:rPr lang="en-US" altLang="en-US"/>
              <a:pPr/>
              <a:t>5/29/22</a:t>
            </a:fld>
            <a:endParaRPr lang="en-US" alt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9437B1A-5A33-1545-922A-B99EF2D97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B2BC8588-D670-314D-A0BA-760677E90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FB0AD-8391-3A44-8692-FFA05A1E80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397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1A7E2273-6732-E34C-AC48-A82668A29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E775F1-5B3A-E140-9FE8-FC9B195765CE}" type="datetimeFigureOut">
              <a:rPr lang="en-US" altLang="en-US"/>
              <a:pPr/>
              <a:t>5/29/22</a:t>
            </a:fld>
            <a:endParaRPr lang="en-US" alt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C80A6EB-1473-AD4D-BFB2-8F2953243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233AC44A-E1E5-E24E-B12A-C8BA70105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6685C-640E-CA46-BDEA-EED18EC29C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601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D7F31-1EF2-B443-8B10-900BF959C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A43ECF-6053-AE4B-B299-46DF1673F45E}" type="datetimeFigureOut">
              <a:rPr lang="en-US" altLang="en-US"/>
              <a:pPr/>
              <a:t>5/29/22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2C42E-E147-184C-99A4-75F11A91F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8C474-C5DF-094C-A185-3F78AB72C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4312F-EFE5-8646-9840-8FB4F83ABD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886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372AE294-CB1D-DE40-A606-CB80D472E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C87726-85D0-8D44-B94F-4E0533B35218}" type="datetimeFigureOut">
              <a:rPr lang="en-US" altLang="en-US"/>
              <a:pPr/>
              <a:t>5/29/22</a:t>
            </a:fld>
            <a:endParaRPr lang="en-US" alt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21D0FAA-D63D-8145-88DE-9D11991F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3A739F38-7FBA-0F49-8227-CB0FC2334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3D4C07-E2E1-7341-A5CC-8A7E4F4969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8041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>
            <a:extLst>
              <a:ext uri="{FF2B5EF4-FFF2-40B4-BE49-F238E27FC236}">
                <a16:creationId xmlns:a16="http://schemas.microsoft.com/office/drawing/2014/main" id="{6D9D4DFF-A36B-994E-83FA-80BB3E6B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22DD15-CD27-124C-9576-F9B1A23B610D}" type="datetimeFigureOut">
              <a:rPr lang="en-US" altLang="en-US"/>
              <a:pPr/>
              <a:t>5/29/22</a:t>
            </a:fld>
            <a:endParaRPr lang="en-US" alt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6A18E029-6AC2-AB4E-9B1A-DE55AE748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>
            <a:extLst>
              <a:ext uri="{FF2B5EF4-FFF2-40B4-BE49-F238E27FC236}">
                <a16:creationId xmlns:a16="http://schemas.microsoft.com/office/drawing/2014/main" id="{BC62C8DF-B988-B74C-A1F1-A66D0A40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47220-087B-934C-B2C6-CD5B8F8A63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6022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4DC509D5-D5B6-7849-B43E-484702A9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FCC7B6-AFD6-AC44-BE3E-8F7D51FB77BA}" type="datetimeFigureOut">
              <a:rPr lang="en-US" altLang="en-US"/>
              <a:pPr/>
              <a:t>5/29/22</a:t>
            </a:fld>
            <a:endParaRPr lang="en-US" alt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9D2F1BA-56E3-E844-95EE-AE4B4DFE7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2E89C125-7EF4-8449-929E-EC7C9467B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5D00B4-F5DF-7E41-BBCF-1B0755ECAD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049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2B6FC359-AEDD-2041-ACFC-F4E140C94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124C72-CF3D-B743-89AA-531ED134DFC3}" type="datetimeFigureOut">
              <a:rPr lang="en-US" altLang="en-US"/>
              <a:pPr/>
              <a:t>5/29/22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D5B813-73CE-144A-B745-794C26E18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D4C3CF8B-4963-DC44-BF12-F2DDB55F3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4B1748-5924-F343-B09D-46D3B68396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581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7AFCAB13-C3E7-6341-8F69-F97D2D31C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4A9D87-E082-814C-BD0E-03F3D8030353}" type="datetimeFigureOut">
              <a:rPr lang="en-US" altLang="en-US"/>
              <a:pPr/>
              <a:t>5/29/22</a:t>
            </a:fld>
            <a:endParaRPr lang="en-US" alt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23380F2-EC78-4942-AC63-85F117BC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C4DB49C1-43D7-1F4B-81E4-53E877473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B8BE2-5F40-5C40-A700-2199324F14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362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6C466EC7-3CBB-9741-B36D-BEB5A2725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FFB197-E7DF-4043-B01E-49406A14B053}" type="datetimeFigureOut">
              <a:rPr lang="en-US" altLang="en-US"/>
              <a:pPr/>
              <a:t>5/29/22</a:t>
            </a:fld>
            <a:endParaRPr lang="en-US" alt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7BEE040-D2E3-A746-9BAE-B6FED509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13F7B0C4-8E68-4C40-B40F-055C11B11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63D74-B12E-4A41-A64F-AF6847360C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838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25FB7C0A-6912-A244-BFD0-F85DD4BB4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AA649E7E-9274-3A41-A51C-9D89784292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CC55FCB-5978-EF4F-B5E0-616142603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BCBCBC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fld id="{4954D3A6-4210-FE43-BE56-9DD7F977A720}" type="datetimeFigureOut">
              <a:rPr lang="en-US" altLang="en-US"/>
              <a:pPr/>
              <a:t>5/29/22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6A445B-54CE-4045-8DBB-60293666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9CB65CD-F15D-9846-9F46-EE63EA4275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fld id="{DD5DF8A7-D760-0345-BF50-A8E7F8917E7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43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2" charset="2"/>
        <a:buChar char="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2" charset="2"/>
        <a:buChar char="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2" charset="2"/>
        <a:buChar char="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2" charset="2"/>
        <a:buChar char="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ustomXml" Target="../ink/ink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ustomXml" Target="../ink/ink10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customXml" Target="../ink/ink1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customXml" Target="../ink/ink18.xml"/><Relationship Id="rId18" Type="http://schemas.openxmlformats.org/officeDocument/2006/relationships/image" Target="../media/image33.png"/><Relationship Id="rId3" Type="http://schemas.openxmlformats.org/officeDocument/2006/relationships/customXml" Target="../ink/ink13.xml"/><Relationship Id="rId21" Type="http://schemas.openxmlformats.org/officeDocument/2006/relationships/customXml" Target="../ink/ink22.xml"/><Relationship Id="rId7" Type="http://schemas.openxmlformats.org/officeDocument/2006/relationships/customXml" Target="../ink/ink15.xml"/><Relationship Id="rId12" Type="http://schemas.openxmlformats.org/officeDocument/2006/relationships/image" Target="../media/image30.png"/><Relationship Id="rId17" Type="http://schemas.openxmlformats.org/officeDocument/2006/relationships/customXml" Target="../ink/ink20.xml"/><Relationship Id="rId2" Type="http://schemas.openxmlformats.org/officeDocument/2006/relationships/image" Target="../media/image22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customXml" Target="../ink/ink17.xml"/><Relationship Id="rId24" Type="http://schemas.openxmlformats.org/officeDocument/2006/relationships/image" Target="../media/image36.png"/><Relationship Id="rId5" Type="http://schemas.openxmlformats.org/officeDocument/2006/relationships/customXml" Target="../ink/ink14.xml"/><Relationship Id="rId15" Type="http://schemas.openxmlformats.org/officeDocument/2006/relationships/customXml" Target="../ink/ink19.xml"/><Relationship Id="rId23" Type="http://schemas.openxmlformats.org/officeDocument/2006/relationships/customXml" Target="../ink/ink23.xml"/><Relationship Id="rId10" Type="http://schemas.openxmlformats.org/officeDocument/2006/relationships/image" Target="../media/image29.png"/><Relationship Id="rId19" Type="http://schemas.openxmlformats.org/officeDocument/2006/relationships/customXml" Target="../ink/ink21.xml"/><Relationship Id="rId4" Type="http://schemas.openxmlformats.org/officeDocument/2006/relationships/image" Target="../media/image26.png"/><Relationship Id="rId9" Type="http://schemas.openxmlformats.org/officeDocument/2006/relationships/customXml" Target="../ink/ink16.xml"/><Relationship Id="rId14" Type="http://schemas.openxmlformats.org/officeDocument/2006/relationships/image" Target="../media/image31.png"/><Relationship Id="rId2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customXml" Target="../ink/ink24.xml"/><Relationship Id="rId7" Type="http://schemas.openxmlformats.org/officeDocument/2006/relationships/customXml" Target="../ink/ink26.xml"/><Relationship Id="rId12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customXml" Target="../ink/ink28.xml"/><Relationship Id="rId5" Type="http://schemas.openxmlformats.org/officeDocument/2006/relationships/customXml" Target="../ink/ink25.xml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customXml" Target="../ink/ink2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customXml" Target="../ink/ink29.xml"/><Relationship Id="rId7" Type="http://schemas.openxmlformats.org/officeDocument/2006/relationships/customXml" Target="../ink/ink3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customXml" Target="../ink/ink30.xml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customXml" Target="../ink/ink3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customXml" Target="../ink/ink33.xml"/><Relationship Id="rId7" Type="http://schemas.openxmlformats.org/officeDocument/2006/relationships/customXml" Target="../ink/ink35.xml"/><Relationship Id="rId12" Type="http://schemas.openxmlformats.org/officeDocument/2006/relationships/image" Target="../media/image5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customXml" Target="../ink/ink37.xml"/><Relationship Id="rId5" Type="http://schemas.openxmlformats.org/officeDocument/2006/relationships/customXml" Target="../ink/ink34.xml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customXml" Target="../ink/ink3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customXml" Target="../ink/ink38.xml"/><Relationship Id="rId7" Type="http://schemas.openxmlformats.org/officeDocument/2006/relationships/customXml" Target="../ink/ink40.xml"/><Relationship Id="rId12" Type="http://schemas.openxmlformats.org/officeDocument/2006/relationships/image" Target="../media/image5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customXml" Target="../ink/ink42.xml"/><Relationship Id="rId5" Type="http://schemas.openxmlformats.org/officeDocument/2006/relationships/customXml" Target="../ink/ink39.xml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customXml" Target="../ink/ink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customXml" Target="../ink/ink43.xml"/><Relationship Id="rId7" Type="http://schemas.openxmlformats.org/officeDocument/2006/relationships/customXml" Target="../ink/ink45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customXml" Target="../ink/ink44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6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customXml" Target="../ink/ink52.xml"/><Relationship Id="rId18" Type="http://schemas.openxmlformats.org/officeDocument/2006/relationships/image" Target="../media/image74.png"/><Relationship Id="rId3" Type="http://schemas.openxmlformats.org/officeDocument/2006/relationships/customXml" Target="../ink/ink47.xml"/><Relationship Id="rId7" Type="http://schemas.openxmlformats.org/officeDocument/2006/relationships/customXml" Target="../ink/ink49.xml"/><Relationship Id="rId12" Type="http://schemas.openxmlformats.org/officeDocument/2006/relationships/image" Target="../media/image71.png"/><Relationship Id="rId17" Type="http://schemas.openxmlformats.org/officeDocument/2006/relationships/customXml" Target="../ink/ink54.xml"/><Relationship Id="rId2" Type="http://schemas.openxmlformats.org/officeDocument/2006/relationships/image" Target="../media/image62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customXml" Target="../ink/ink51.xml"/><Relationship Id="rId5" Type="http://schemas.openxmlformats.org/officeDocument/2006/relationships/customXml" Target="../ink/ink48.xml"/><Relationship Id="rId15" Type="http://schemas.openxmlformats.org/officeDocument/2006/relationships/customXml" Target="../ink/ink53.xml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customXml" Target="../ink/ink50.xml"/><Relationship Id="rId1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5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customXml" Target="../ink/ink56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customXml" Target="../ink/ink64.xml"/><Relationship Id="rId26" Type="http://schemas.openxmlformats.org/officeDocument/2006/relationships/customXml" Target="../ink/ink68.xml"/><Relationship Id="rId3" Type="http://schemas.openxmlformats.org/officeDocument/2006/relationships/image" Target="../media/image66.png"/><Relationship Id="rId21" Type="http://schemas.openxmlformats.org/officeDocument/2006/relationships/image" Target="../media/image88.png"/><Relationship Id="rId7" Type="http://schemas.openxmlformats.org/officeDocument/2006/relationships/image" Target="../media/image81.png"/><Relationship Id="rId12" Type="http://schemas.openxmlformats.org/officeDocument/2006/relationships/customXml" Target="../ink/ink61.xml"/><Relationship Id="rId17" Type="http://schemas.openxmlformats.org/officeDocument/2006/relationships/image" Target="../media/image86.png"/><Relationship Id="rId25" Type="http://schemas.openxmlformats.org/officeDocument/2006/relationships/image" Target="../media/image90.png"/><Relationship Id="rId33" Type="http://schemas.openxmlformats.org/officeDocument/2006/relationships/image" Target="../media/image94.png"/><Relationship Id="rId2" Type="http://schemas.openxmlformats.org/officeDocument/2006/relationships/image" Target="../media/image64.png"/><Relationship Id="rId16" Type="http://schemas.openxmlformats.org/officeDocument/2006/relationships/customXml" Target="../ink/ink63.xml"/><Relationship Id="rId20" Type="http://schemas.openxmlformats.org/officeDocument/2006/relationships/customXml" Target="../ink/ink65.xml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8.xml"/><Relationship Id="rId11" Type="http://schemas.openxmlformats.org/officeDocument/2006/relationships/image" Target="../media/image83.png"/><Relationship Id="rId24" Type="http://schemas.openxmlformats.org/officeDocument/2006/relationships/customXml" Target="../ink/ink67.xml"/><Relationship Id="rId32" Type="http://schemas.openxmlformats.org/officeDocument/2006/relationships/customXml" Target="../ink/ink71.xml"/><Relationship Id="rId5" Type="http://schemas.openxmlformats.org/officeDocument/2006/relationships/image" Target="../media/image80.png"/><Relationship Id="rId15" Type="http://schemas.openxmlformats.org/officeDocument/2006/relationships/image" Target="../media/image85.png"/><Relationship Id="rId23" Type="http://schemas.openxmlformats.org/officeDocument/2006/relationships/image" Target="../media/image89.png"/><Relationship Id="rId28" Type="http://schemas.openxmlformats.org/officeDocument/2006/relationships/customXml" Target="../ink/ink69.xml"/><Relationship Id="rId10" Type="http://schemas.openxmlformats.org/officeDocument/2006/relationships/customXml" Target="../ink/ink60.xml"/><Relationship Id="rId19" Type="http://schemas.openxmlformats.org/officeDocument/2006/relationships/image" Target="../media/image87.png"/><Relationship Id="rId31" Type="http://schemas.openxmlformats.org/officeDocument/2006/relationships/image" Target="../media/image93.png"/><Relationship Id="rId4" Type="http://schemas.openxmlformats.org/officeDocument/2006/relationships/customXml" Target="../ink/ink57.xml"/><Relationship Id="rId9" Type="http://schemas.openxmlformats.org/officeDocument/2006/relationships/image" Target="../media/image82.png"/><Relationship Id="rId14" Type="http://schemas.openxmlformats.org/officeDocument/2006/relationships/customXml" Target="../ink/ink62.xml"/><Relationship Id="rId22" Type="http://schemas.openxmlformats.org/officeDocument/2006/relationships/customXml" Target="../ink/ink66.xml"/><Relationship Id="rId27" Type="http://schemas.openxmlformats.org/officeDocument/2006/relationships/image" Target="../media/image91.png"/><Relationship Id="rId30" Type="http://schemas.openxmlformats.org/officeDocument/2006/relationships/customXml" Target="../ink/ink70.xml"/><Relationship Id="rId8" Type="http://schemas.openxmlformats.org/officeDocument/2006/relationships/customXml" Target="../ink/ink5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customXml" Target="../ink/ink77.xml"/><Relationship Id="rId3" Type="http://schemas.openxmlformats.org/officeDocument/2006/relationships/customXml" Target="../ink/ink72.xml"/><Relationship Id="rId7" Type="http://schemas.openxmlformats.org/officeDocument/2006/relationships/customXml" Target="../ink/ink74.xml"/><Relationship Id="rId12" Type="http://schemas.openxmlformats.org/officeDocument/2006/relationships/image" Target="../media/image10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customXml" Target="../ink/ink76.xml"/><Relationship Id="rId5" Type="http://schemas.openxmlformats.org/officeDocument/2006/relationships/customXml" Target="../ink/ink73.xml"/><Relationship Id="rId10" Type="http://schemas.openxmlformats.org/officeDocument/2006/relationships/image" Target="../media/image99.png"/><Relationship Id="rId4" Type="http://schemas.openxmlformats.org/officeDocument/2006/relationships/image" Target="../media/image96.png"/><Relationship Id="rId9" Type="http://schemas.openxmlformats.org/officeDocument/2006/relationships/customXml" Target="../ink/ink75.xml"/><Relationship Id="rId1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8.png"/><Relationship Id="rId4" Type="http://schemas.openxmlformats.org/officeDocument/2006/relationships/image" Target="../media/image510.png"/><Relationship Id="rId9" Type="http://schemas.openxmlformats.org/officeDocument/2006/relationships/customXml" Target="../ink/ink4.xml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DB141-583A-0A45-C36F-8D91381DC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800"/>
            <a:ext cx="8039100" cy="3048000"/>
          </a:xfrm>
        </p:spPr>
        <p:txBody>
          <a:bodyPr anchor="ctr">
            <a:normAutofit/>
          </a:bodyPr>
          <a:lstStyle/>
          <a:p>
            <a:r>
              <a:rPr lang="en-US" sz="3200" cap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Opposition to Licensure of Behavior Analysts:          </a:t>
            </a:r>
            <a:br>
              <a:rPr lang="en-US" sz="3200" cap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cap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cap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Who Objects and Why?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3693A6-53AD-9704-232E-AF02761DA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876800"/>
            <a:ext cx="6400800" cy="1752600"/>
          </a:xfrm>
        </p:spPr>
        <p:txBody>
          <a:bodyPr/>
          <a:lstStyle/>
          <a:p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W. Scibak, Ph.D.</a:t>
            </a:r>
          </a:p>
          <a:p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Massachusetts Legislature (Retired)</a:t>
            </a:r>
          </a:p>
          <a:p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ABAI Licensure Committee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8312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101E-609E-7446-BBF2-790BF48C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Objections to Licensure for Behavior </a:t>
            </a:r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Analysts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9B794-3D4E-BA40-909F-FE7E0C8DC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73" y="1479553"/>
            <a:ext cx="8229600" cy="3429000"/>
          </a:xfrm>
          <a:effectLst>
            <a:outerShdw blurRad="63500" dist="38100" dir="18900000" algn="b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marL="585788" lvl="1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SzPct val="100000"/>
              <a:buFont typeface="+mj-lt"/>
              <a:buAutoNum type="arabicPeriod" startAt="2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Libertarians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Licensure doesn’t serve consumers but protects licensed groups from outside competition</a:t>
            </a: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E8D58-2F80-AC81-DDEA-824862F18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927" y="2812423"/>
            <a:ext cx="5446320" cy="37809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6B87945-C478-325A-681C-4EE60122FBF8}"/>
                  </a:ext>
                </a:extLst>
              </p14:cNvPr>
              <p14:cNvContentPartPr/>
              <p14:nvPr/>
            </p14:nvContentPartPr>
            <p14:xfrm>
              <a:off x="1983753" y="4467450"/>
              <a:ext cx="2207520" cy="64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6B87945-C478-325A-681C-4EE60122FBF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30113" y="4359810"/>
                <a:ext cx="231516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4D8175B-2302-0923-0867-B1C0B72414A4}"/>
                  </a:ext>
                </a:extLst>
              </p14:cNvPr>
              <p14:cNvContentPartPr/>
              <p14:nvPr/>
            </p14:nvContentPartPr>
            <p14:xfrm>
              <a:off x="4194873" y="4489050"/>
              <a:ext cx="1059840" cy="5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4D8175B-2302-0923-0867-B1C0B72414A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40873" y="4381050"/>
                <a:ext cx="1167480" cy="22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4967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101E-609E-7446-BBF2-790BF48C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Objections to Licensure for Behavior </a:t>
            </a:r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Analysts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9B794-3D4E-BA40-909F-FE7E0C8DC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429000"/>
          </a:xfrm>
          <a:effectLst>
            <a:outerShdw blurRad="63500" dist="38100" dir="18900000" algn="b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marL="136525" lvl="0" indent="0">
              <a:buNone/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SzPct val="100000"/>
              <a:buFont typeface="+mj-lt"/>
              <a:buAutoNum type="arabicPeriod" startAt="3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Impinges on Scope of Practice of Other Disciplines</a:t>
            </a:r>
          </a:p>
          <a:p>
            <a:pPr lvl="1"/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BC7B60-428F-8F37-663F-900046D3E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509" y="2438400"/>
            <a:ext cx="285098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64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62A035-9007-8093-9354-038477E8D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666" y="114300"/>
            <a:ext cx="4910667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93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101E-609E-7446-BBF2-790BF48C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Objections to Licensure for Behavior </a:t>
            </a:r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Analysts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9B794-3D4E-BA40-909F-FE7E0C8DC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4618"/>
            <a:ext cx="8229600" cy="3429000"/>
          </a:xfrm>
          <a:effectLst>
            <a:outerShdw blurRad="63500" dist="38100" dir="18900000" algn="b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marL="585788" lvl="1" indent="0">
              <a:buNone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buSzPct val="100000"/>
              <a:buFont typeface="+mj-lt"/>
              <a:buAutoNum type="arabicPeriod" startAt="4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Loss of Revenue for Other Licensed Professions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Licensing under Psychology generates more revenue for Board, AND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Supervision by psychologists provides for revenue for individual clinicians</a:t>
            </a: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6B3F93-094E-14DA-07A5-91ABD81A6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564" y="3017808"/>
            <a:ext cx="6170591" cy="35655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1466E4B-AB04-D5B0-3C35-99A94A4B4662}"/>
                  </a:ext>
                </a:extLst>
              </p14:cNvPr>
              <p14:cNvContentPartPr/>
              <p14:nvPr/>
            </p14:nvContentPartPr>
            <p14:xfrm>
              <a:off x="1825300" y="6138804"/>
              <a:ext cx="3559320" cy="237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1466E4B-AB04-D5B0-3C35-99A94A4B46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71300" y="6031164"/>
                <a:ext cx="366696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456D7E9-5599-8C4C-2FDB-021FA0020A03}"/>
                  </a:ext>
                </a:extLst>
              </p14:cNvPr>
              <p14:cNvContentPartPr/>
              <p14:nvPr/>
            </p14:nvContentPartPr>
            <p14:xfrm>
              <a:off x="3488860" y="5914884"/>
              <a:ext cx="1861920" cy="36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456D7E9-5599-8C4C-2FDB-021FA0020A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34860" y="5806884"/>
                <a:ext cx="1969560" cy="25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987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C720D4-DDEB-41FF-657D-038469302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7205"/>
            <a:ext cx="5105400" cy="66635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9B2C597-741E-8B17-F4A2-47878B490F7F}"/>
                  </a:ext>
                </a:extLst>
              </p14:cNvPr>
              <p14:cNvContentPartPr/>
              <p14:nvPr/>
            </p14:nvContentPartPr>
            <p14:xfrm>
              <a:off x="3671020" y="2623044"/>
              <a:ext cx="3075120" cy="119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9B2C597-741E-8B17-F4A2-47878B490F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17380" y="2515044"/>
                <a:ext cx="318276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A6B11E3-D3AA-D3B8-3CC0-4DB9F639D969}"/>
                  </a:ext>
                </a:extLst>
              </p14:cNvPr>
              <p14:cNvContentPartPr/>
              <p14:nvPr/>
            </p14:nvContentPartPr>
            <p14:xfrm>
              <a:off x="2849500" y="2795844"/>
              <a:ext cx="2171880" cy="73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A6B11E3-D3AA-D3B8-3CC0-4DB9F639D96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5500" y="2688204"/>
                <a:ext cx="2279520" cy="28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1325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F619EC-00D4-2611-6F06-8A1C8353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263880"/>
            <a:ext cx="4922345" cy="64417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7641857-FD53-1403-7E39-5DEB3039FF7B}"/>
                  </a:ext>
                </a:extLst>
              </p14:cNvPr>
              <p14:cNvContentPartPr/>
              <p14:nvPr/>
            </p14:nvContentPartPr>
            <p14:xfrm>
              <a:off x="4490951" y="1070920"/>
              <a:ext cx="1662480" cy="666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7641857-FD53-1403-7E39-5DEB3039FF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36951" y="963280"/>
                <a:ext cx="177012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BC8CF43-EDF7-72EF-AB23-E35FB22FB1BB}"/>
                  </a:ext>
                </a:extLst>
              </p14:cNvPr>
              <p14:cNvContentPartPr/>
              <p14:nvPr/>
            </p14:nvContentPartPr>
            <p14:xfrm>
              <a:off x="6152711" y="1051120"/>
              <a:ext cx="115560" cy="19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BC8CF43-EDF7-72EF-AB23-E35FB22FB1B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9071" y="943120"/>
                <a:ext cx="22320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E4F5B53-EC51-020A-6946-AC498D8CD85B}"/>
                  </a:ext>
                </a:extLst>
              </p14:cNvPr>
              <p14:cNvContentPartPr/>
              <p14:nvPr/>
            </p14:nvContentPartPr>
            <p14:xfrm>
              <a:off x="5856071" y="1160200"/>
              <a:ext cx="615960" cy="34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E4F5B53-EC51-020A-6946-AC498D8CD85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2071" y="1052560"/>
                <a:ext cx="72360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BF6531E-E0F6-5BD6-5EAD-F32435588C93}"/>
                  </a:ext>
                </a:extLst>
              </p14:cNvPr>
              <p14:cNvContentPartPr/>
              <p14:nvPr/>
            </p14:nvContentPartPr>
            <p14:xfrm>
              <a:off x="6471671" y="1195840"/>
              <a:ext cx="61560" cy="18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BF6531E-E0F6-5BD6-5EAD-F32435588C9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17671" y="1088200"/>
                <a:ext cx="16920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0CCED43-ADC5-401A-0912-AF3D25A1BF82}"/>
                  </a:ext>
                </a:extLst>
              </p14:cNvPr>
              <p14:cNvContentPartPr/>
              <p14:nvPr/>
            </p14:nvContentPartPr>
            <p14:xfrm>
              <a:off x="3016391" y="1200160"/>
              <a:ext cx="1586520" cy="669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0CCED43-ADC5-401A-0912-AF3D25A1BF8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62751" y="1092520"/>
                <a:ext cx="169416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F34620C-8A74-C77E-8B69-C2F1FC7E526E}"/>
                  </a:ext>
                </a:extLst>
              </p14:cNvPr>
              <p14:cNvContentPartPr/>
              <p14:nvPr/>
            </p14:nvContentPartPr>
            <p14:xfrm>
              <a:off x="3051671" y="1438120"/>
              <a:ext cx="1328040" cy="900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F34620C-8A74-C77E-8B69-C2F1FC7E526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97671" y="1330120"/>
                <a:ext cx="143568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F002296-9A2B-FD5D-1B41-54E66D960B33}"/>
                  </a:ext>
                </a:extLst>
              </p14:cNvPr>
              <p14:cNvContentPartPr/>
              <p14:nvPr/>
            </p14:nvContentPartPr>
            <p14:xfrm>
              <a:off x="4379351" y="1474840"/>
              <a:ext cx="1157760" cy="219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F002296-9A2B-FD5D-1B41-54E66D960B3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325351" y="1367200"/>
                <a:ext cx="126540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9FC95CB-3566-8334-DF55-2DA967450D9E}"/>
                  </a:ext>
                </a:extLst>
              </p14:cNvPr>
              <p14:cNvContentPartPr/>
              <p14:nvPr/>
            </p14:nvContentPartPr>
            <p14:xfrm>
              <a:off x="5536751" y="1456840"/>
              <a:ext cx="515160" cy="33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9FC95CB-3566-8334-DF55-2DA967450D9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82751" y="1348840"/>
                <a:ext cx="6228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BCDB287-4745-0EDB-FDA4-35AF24B8FA2A}"/>
                  </a:ext>
                </a:extLst>
              </p14:cNvPr>
              <p14:cNvContentPartPr/>
              <p14:nvPr/>
            </p14:nvContentPartPr>
            <p14:xfrm>
              <a:off x="3015311" y="1587160"/>
              <a:ext cx="2717280" cy="637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BCDB287-4745-0EDB-FDA4-35AF24B8FA2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961311" y="1479160"/>
                <a:ext cx="282492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4C87ACE-DFF8-F326-7573-B0A1925C0919}"/>
                  </a:ext>
                </a:extLst>
              </p14:cNvPr>
              <p14:cNvContentPartPr/>
              <p14:nvPr/>
            </p14:nvContentPartPr>
            <p14:xfrm>
              <a:off x="5814671" y="1556560"/>
              <a:ext cx="518760" cy="309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4C87ACE-DFF8-F326-7573-B0A1925C091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760671" y="1448560"/>
                <a:ext cx="62640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D15EC52-B85D-A26D-D61A-E5401DA0EB76}"/>
                  </a:ext>
                </a:extLst>
              </p14:cNvPr>
              <p14:cNvContentPartPr/>
              <p14:nvPr/>
            </p14:nvContentPartPr>
            <p14:xfrm>
              <a:off x="3043751" y="1789840"/>
              <a:ext cx="804240" cy="45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D15EC52-B85D-A26D-D61A-E5401DA0EB7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989751" y="1681840"/>
                <a:ext cx="911880" cy="26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7657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FE4AA6-F0B4-FFD7-9FFA-9457AFB07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"/>
            <a:ext cx="4876800" cy="6477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D0CC80E-6280-2413-1ED7-73EC1D9E5138}"/>
                  </a:ext>
                </a:extLst>
              </p14:cNvPr>
              <p14:cNvContentPartPr/>
              <p14:nvPr/>
            </p14:nvContentPartPr>
            <p14:xfrm>
              <a:off x="2952747" y="2473042"/>
              <a:ext cx="1307520" cy="38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D0CC80E-6280-2413-1ED7-73EC1D9E513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98747" y="2365042"/>
                <a:ext cx="141516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26FE6BB-0C52-5DEC-2069-F43AB8DBA08E}"/>
                  </a:ext>
                </a:extLst>
              </p14:cNvPr>
              <p14:cNvContentPartPr/>
              <p14:nvPr/>
            </p14:nvContentPartPr>
            <p14:xfrm>
              <a:off x="4259907" y="2482402"/>
              <a:ext cx="869400" cy="21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26FE6BB-0C52-5DEC-2069-F43AB8DBA08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06267" y="2374762"/>
                <a:ext cx="97704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128F8CC-5954-9113-DDB8-AB60A2845116}"/>
                  </a:ext>
                </a:extLst>
              </p14:cNvPr>
              <p14:cNvContentPartPr/>
              <p14:nvPr/>
            </p14:nvContentPartPr>
            <p14:xfrm>
              <a:off x="5128947" y="2475562"/>
              <a:ext cx="776160" cy="24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128F8CC-5954-9113-DDB8-AB60A284511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75307" y="2367922"/>
                <a:ext cx="88380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624E718-BEBC-8900-91FC-038FBE16B17B}"/>
                  </a:ext>
                </a:extLst>
              </p14:cNvPr>
              <p14:cNvContentPartPr/>
              <p14:nvPr/>
            </p14:nvContentPartPr>
            <p14:xfrm>
              <a:off x="5904747" y="2451802"/>
              <a:ext cx="543600" cy="2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624E718-BEBC-8900-91FC-038FBE16B17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51107" y="2344162"/>
                <a:ext cx="65124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3A4D84A-E79F-0079-3700-1840895499FA}"/>
                  </a:ext>
                </a:extLst>
              </p14:cNvPr>
              <p14:cNvContentPartPr/>
              <p14:nvPr/>
            </p14:nvContentPartPr>
            <p14:xfrm>
              <a:off x="6128307" y="2264962"/>
              <a:ext cx="311760" cy="8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3A4D84A-E79F-0079-3700-1840895499F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74307" y="2156962"/>
                <a:ext cx="419400" cy="22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3713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B7E46F-0CBF-29C6-EC1F-D84AF4BB3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55979"/>
            <a:ext cx="4953000" cy="65460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30FE2E5-2936-97B7-53C8-A2E11231FEAB}"/>
                  </a:ext>
                </a:extLst>
              </p14:cNvPr>
              <p14:cNvContentPartPr/>
              <p14:nvPr/>
            </p14:nvContentPartPr>
            <p14:xfrm>
              <a:off x="4261990" y="881950"/>
              <a:ext cx="1546920" cy="75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30FE2E5-2936-97B7-53C8-A2E11231FE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08350" y="773950"/>
                <a:ext cx="165456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BFF65EC-7761-85C4-38FF-CA80023C3A0C}"/>
                  </a:ext>
                </a:extLst>
              </p14:cNvPr>
              <p14:cNvContentPartPr/>
              <p14:nvPr/>
            </p14:nvContentPartPr>
            <p14:xfrm>
              <a:off x="5808550" y="877630"/>
              <a:ext cx="651600" cy="43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BFF65EC-7761-85C4-38FF-CA80023C3A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54550" y="769990"/>
                <a:ext cx="7592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FC6201C-7C1A-45FF-AF62-C784DDD17361}"/>
                  </a:ext>
                </a:extLst>
              </p14:cNvPr>
              <p14:cNvContentPartPr/>
              <p14:nvPr/>
            </p14:nvContentPartPr>
            <p14:xfrm>
              <a:off x="2953030" y="1070950"/>
              <a:ext cx="1579680" cy="66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FC6201C-7C1A-45FF-AF62-C784DDD1736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99030" y="962950"/>
                <a:ext cx="168732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3DE7B73-1CCA-1417-1B65-CBDEA1EC4452}"/>
                  </a:ext>
                </a:extLst>
              </p14:cNvPr>
              <p14:cNvContentPartPr/>
              <p14:nvPr/>
            </p14:nvContentPartPr>
            <p14:xfrm>
              <a:off x="4537030" y="1074190"/>
              <a:ext cx="506520" cy="16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3DE7B73-1CCA-1417-1B65-CBDEA1EC445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83030" y="966550"/>
                <a:ext cx="614160" cy="23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7316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C8A2FA-A09F-C900-3B1C-B0BDC368C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"/>
            <a:ext cx="4819896" cy="6400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89EDE48-51C0-91B6-F190-59D4F328DA19}"/>
                  </a:ext>
                </a:extLst>
              </p14:cNvPr>
              <p14:cNvContentPartPr/>
              <p14:nvPr/>
            </p14:nvContentPartPr>
            <p14:xfrm>
              <a:off x="6118178" y="2576785"/>
              <a:ext cx="391320" cy="16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89EDE48-51C0-91B6-F190-59D4F328DA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64538" y="2469145"/>
                <a:ext cx="49896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1CD389F-211A-5A8F-60AD-8A9BEC4BEA21}"/>
                  </a:ext>
                </a:extLst>
              </p14:cNvPr>
              <p14:cNvContentPartPr/>
              <p14:nvPr/>
            </p14:nvContentPartPr>
            <p14:xfrm>
              <a:off x="2847938" y="2701345"/>
              <a:ext cx="1490040" cy="26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1CD389F-211A-5A8F-60AD-8A9BEC4BEA2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3938" y="2593705"/>
                <a:ext cx="159768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8CA5892-9089-D15C-A9B0-58AAD7DEACF8}"/>
                  </a:ext>
                </a:extLst>
              </p14:cNvPr>
              <p14:cNvContentPartPr/>
              <p14:nvPr/>
            </p14:nvContentPartPr>
            <p14:xfrm>
              <a:off x="4415738" y="2711065"/>
              <a:ext cx="997920" cy="28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8CA5892-9089-D15C-A9B0-58AAD7DEACF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61738" y="2603065"/>
                <a:ext cx="110556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FB63478-F5CE-7963-5ADF-A325DA4FA503}"/>
                  </a:ext>
                </a:extLst>
              </p14:cNvPr>
              <p14:cNvContentPartPr/>
              <p14:nvPr/>
            </p14:nvContentPartPr>
            <p14:xfrm>
              <a:off x="5418338" y="2692705"/>
              <a:ext cx="531360" cy="19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FB63478-F5CE-7963-5ADF-A325DA4FA50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64338" y="2584705"/>
                <a:ext cx="63900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1500F25-9DB0-E809-D9EC-C1EB1211BF7B}"/>
                  </a:ext>
                </a:extLst>
              </p14:cNvPr>
              <p14:cNvContentPartPr/>
              <p14:nvPr/>
            </p14:nvContentPartPr>
            <p14:xfrm>
              <a:off x="5962658" y="2684785"/>
              <a:ext cx="227160" cy="47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1500F25-9DB0-E809-D9EC-C1EB1211BF7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09018" y="2577145"/>
                <a:ext cx="334800" cy="26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3923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A24DB4-25B4-9EC1-E036-F6D9C127D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592" y="381000"/>
            <a:ext cx="4495800" cy="6477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3404821-FDBA-9A9C-9743-CF8B11E2007F}"/>
                  </a:ext>
                </a:extLst>
              </p14:cNvPr>
              <p14:cNvContentPartPr/>
              <p14:nvPr/>
            </p14:nvContentPartPr>
            <p14:xfrm>
              <a:off x="4447632" y="1290009"/>
              <a:ext cx="2041560" cy="92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3404821-FDBA-9A9C-9743-CF8B11E200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93632" y="1182369"/>
                <a:ext cx="2149200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963337C-B3C2-0822-F145-AE162EE186AB}"/>
                  </a:ext>
                </a:extLst>
              </p14:cNvPr>
              <p14:cNvContentPartPr/>
              <p14:nvPr/>
            </p14:nvContentPartPr>
            <p14:xfrm>
              <a:off x="3244512" y="1449489"/>
              <a:ext cx="1186200" cy="20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963337C-B3C2-0822-F145-AE162EE186A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0512" y="1341849"/>
                <a:ext cx="129384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AA144B-12A7-6483-2476-ABA8FB0BFA24}"/>
                  </a:ext>
                </a:extLst>
              </p14:cNvPr>
              <p14:cNvContentPartPr/>
              <p14:nvPr/>
            </p14:nvContentPartPr>
            <p14:xfrm>
              <a:off x="4436832" y="1129809"/>
              <a:ext cx="954360" cy="33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AA144B-12A7-6483-2476-ABA8FB0BFA2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82832" y="1022169"/>
                <a:ext cx="10620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432B4A6-90C1-F0BC-B8AD-F99F50B3FF50}"/>
                  </a:ext>
                </a:extLst>
              </p14:cNvPr>
              <p14:cNvContentPartPr/>
              <p14:nvPr/>
            </p14:nvContentPartPr>
            <p14:xfrm>
              <a:off x="5395152" y="1104249"/>
              <a:ext cx="1148760" cy="25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432B4A6-90C1-F0BC-B8AD-F99F50B3FF5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41512" y="996609"/>
                <a:ext cx="125640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B7F7F3F-9CE4-5AC3-2F71-54F265DF9688}"/>
                  </a:ext>
                </a:extLst>
              </p14:cNvPr>
              <p14:cNvContentPartPr/>
              <p14:nvPr/>
            </p14:nvContentPartPr>
            <p14:xfrm>
              <a:off x="3272232" y="1182369"/>
              <a:ext cx="1359720" cy="59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B7F7F3F-9CE4-5AC3-2F71-54F265DF968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18232" y="1074369"/>
                <a:ext cx="1467360" cy="27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0450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101E-609E-7446-BBF2-790BF48C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History of Licensure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9B794-3D4E-BA40-909F-FE7E0C8DC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67" y="1524000"/>
            <a:ext cx="8229600" cy="4191000"/>
          </a:xfrm>
          <a:effectLst>
            <a:outerShdw blurRad="63500" dist="38100" dir="18900000" algn="b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Dent v. West Virginia (1889)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States can set standards for occupations to protect citizens from the ”consequences of ignorance and incapacity as well as deception and fraud”.</a:t>
            </a:r>
          </a:p>
          <a:p>
            <a:pPr marL="585788" lvl="1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Approximately 23.5% of the U.S. civilian labor force hold a license or certificate in their profession, up from 5% in the 1950’s</a:t>
            </a:r>
          </a:p>
          <a:p>
            <a:pPr lvl="0">
              <a:buFont typeface="Wingdings" pitchFamily="2" charset="2"/>
              <a:buChar char="q"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Significant disparities across states regarding professions that are licensed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Florist – Louisiana</a:t>
            </a:r>
          </a:p>
          <a:p>
            <a:pPr lvl="1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 Station Pumpers – New Jersey</a:t>
            </a:r>
          </a:p>
          <a:p>
            <a:pPr lvl="1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Entertainment Installers – Massachusetts, Connecticut, Louisiana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71220" lvl="4" indent="-2857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q"/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729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101E-609E-7446-BBF2-790BF48C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Objections to Licensure for Behavior </a:t>
            </a:r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Analysts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9B794-3D4E-BA40-909F-FE7E0C8DC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479" y="1905000"/>
            <a:ext cx="8229600" cy="3429000"/>
          </a:xfrm>
          <a:effectLst>
            <a:outerShdw blurRad="63500" dist="38100" dir="18900000" algn="b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lvl="0">
              <a:buSzPct val="100000"/>
              <a:buFont typeface="+mj-lt"/>
              <a:buAutoNum type="arabicPeriod" startAt="5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Ethical Objections to the Practice of Applied Behavior Analysis</a:t>
            </a:r>
          </a:p>
          <a:p>
            <a:pPr marL="585788" lvl="1" indent="0">
              <a:buNone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2579B2-4AF5-F702-EB19-348A4B357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404" y="2628100"/>
            <a:ext cx="3965246" cy="31263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FDCA27C-5BC7-5D67-6D93-5D4C53CE7665}"/>
                  </a:ext>
                </a:extLst>
              </p14:cNvPr>
              <p14:cNvContentPartPr/>
              <p14:nvPr/>
            </p14:nvContentPartPr>
            <p14:xfrm>
              <a:off x="3211243" y="5639195"/>
              <a:ext cx="2002680" cy="32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FDCA27C-5BC7-5D67-6D93-5D4C53CE76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57603" y="5531195"/>
                <a:ext cx="211032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20B2A09-B333-003A-4569-AA4D640279DB}"/>
                  </a:ext>
                </a:extLst>
              </p14:cNvPr>
              <p14:cNvContentPartPr/>
              <p14:nvPr/>
            </p14:nvContentPartPr>
            <p14:xfrm>
              <a:off x="3217723" y="5433995"/>
              <a:ext cx="1182960" cy="14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20B2A09-B333-003A-4569-AA4D640279D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64083" y="5325995"/>
                <a:ext cx="129060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257630B-521B-5B6B-325A-6CC8D39E3724}"/>
                  </a:ext>
                </a:extLst>
              </p14:cNvPr>
              <p14:cNvContentPartPr/>
              <p14:nvPr/>
            </p14:nvContentPartPr>
            <p14:xfrm>
              <a:off x="4433083" y="5438315"/>
              <a:ext cx="834120" cy="60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257630B-521B-5B6B-325A-6CC8D39E372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79443" y="5330315"/>
                <a:ext cx="941760" cy="27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5599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101E-609E-7446-BBF2-790BF48C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Objections to Licensure for Behavior </a:t>
            </a:r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Analysts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9B794-3D4E-BA40-909F-FE7E0C8DC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479" y="1905000"/>
            <a:ext cx="8229600" cy="3429000"/>
          </a:xfrm>
          <a:effectLst>
            <a:outerShdw blurRad="63500" dist="38100" dir="18900000" algn="b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lvl="0">
              <a:buSzPct val="100000"/>
              <a:buFont typeface="+mj-lt"/>
              <a:buAutoNum type="arabicPeriod" startAt="5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Ethical Objections to the Practice of Applied Behavior Analysis</a:t>
            </a:r>
          </a:p>
          <a:p>
            <a:pPr marL="585788" lvl="1" indent="0">
              <a:buNone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6DBAB0-9474-0EC9-9269-80286C96C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425699"/>
            <a:ext cx="4552071" cy="4191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BAAC122-84FA-0F0D-1231-882D05993145}"/>
                  </a:ext>
                </a:extLst>
              </p14:cNvPr>
              <p14:cNvContentPartPr/>
              <p14:nvPr/>
            </p14:nvContentPartPr>
            <p14:xfrm>
              <a:off x="5297865" y="3725476"/>
              <a:ext cx="835920" cy="51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BAAC122-84FA-0F0D-1231-882D0599314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44225" y="3617836"/>
                <a:ext cx="943560" cy="26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1680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101E-609E-7446-BBF2-790BF48C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Objections to Licensure for Behavior </a:t>
            </a:r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Analysts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9B794-3D4E-BA40-909F-FE7E0C8DC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479" y="1905000"/>
            <a:ext cx="8229600" cy="3429000"/>
          </a:xfrm>
          <a:effectLst>
            <a:outerShdw blurRad="63500" dist="38100" dir="18900000" algn="b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lvl="0">
              <a:buSzPct val="100000"/>
              <a:buFont typeface="+mj-lt"/>
              <a:buAutoNum type="arabicPeriod" startAt="5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Ethical Objections to the Practice of Applied Behavior Analysis</a:t>
            </a:r>
          </a:p>
          <a:p>
            <a:pPr marL="585788" lvl="1" indent="0">
              <a:buNone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8A7602-E365-B2A0-C1CA-B7603AA4F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580" y="2514600"/>
            <a:ext cx="6528840" cy="4191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A3788C1-588C-7EC4-8446-250AB413C862}"/>
                  </a:ext>
                </a:extLst>
              </p14:cNvPr>
              <p14:cNvContentPartPr/>
              <p14:nvPr/>
            </p14:nvContentPartPr>
            <p14:xfrm>
              <a:off x="3242384" y="5314855"/>
              <a:ext cx="1751040" cy="72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A3788C1-588C-7EC4-8446-250AB413C8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8384" y="5207215"/>
                <a:ext cx="1858680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903E98-1C32-9795-0CF2-EA374E86F30E}"/>
                  </a:ext>
                </a:extLst>
              </p14:cNvPr>
              <p14:cNvContentPartPr/>
              <p14:nvPr/>
            </p14:nvContentPartPr>
            <p14:xfrm>
              <a:off x="4999904" y="5314855"/>
              <a:ext cx="327600" cy="57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903E98-1C32-9795-0CF2-EA374E86F30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46264" y="5207215"/>
                <a:ext cx="435240" cy="2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6F2C80D-500B-CF2A-8C4B-C811F8442A73}"/>
                  </a:ext>
                </a:extLst>
              </p14:cNvPr>
              <p14:cNvContentPartPr/>
              <p14:nvPr/>
            </p14:nvContentPartPr>
            <p14:xfrm>
              <a:off x="4479344" y="6374695"/>
              <a:ext cx="826560" cy="24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6F2C80D-500B-CF2A-8C4B-C811F8442A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25704" y="6266695"/>
                <a:ext cx="93420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76066A2-ED0C-AF93-5667-2FE45640E62C}"/>
                  </a:ext>
                </a:extLst>
              </p14:cNvPr>
              <p14:cNvContentPartPr/>
              <p14:nvPr/>
            </p14:nvContentPartPr>
            <p14:xfrm>
              <a:off x="5305904" y="6350935"/>
              <a:ext cx="727560" cy="47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76066A2-ED0C-AF93-5667-2FE45640E62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51904" y="6242935"/>
                <a:ext cx="83520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7E720DB-3D7C-F60C-F538-DB5C2DCEE39E}"/>
                  </a:ext>
                </a:extLst>
              </p14:cNvPr>
              <p14:cNvContentPartPr/>
              <p14:nvPr/>
            </p14:nvContentPartPr>
            <p14:xfrm>
              <a:off x="3213224" y="6552895"/>
              <a:ext cx="1287360" cy="26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7E720DB-3D7C-F60C-F538-DB5C2DCEE39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59584" y="6444895"/>
                <a:ext cx="139500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9D33081-EF01-C6A4-464C-1B75EEDB4EC2}"/>
                  </a:ext>
                </a:extLst>
              </p14:cNvPr>
              <p14:cNvContentPartPr/>
              <p14:nvPr/>
            </p14:nvContentPartPr>
            <p14:xfrm>
              <a:off x="4501664" y="6479095"/>
              <a:ext cx="1054080" cy="82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9D33081-EF01-C6A4-464C-1B75EEDB4EC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47664" y="6371455"/>
                <a:ext cx="11617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A5C437B-3D78-2D9E-5B59-088939528DBB}"/>
                  </a:ext>
                </a:extLst>
              </p14:cNvPr>
              <p14:cNvContentPartPr/>
              <p14:nvPr/>
            </p14:nvContentPartPr>
            <p14:xfrm>
              <a:off x="5579144" y="6462895"/>
              <a:ext cx="590400" cy="129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A5C437B-3D78-2D9E-5B59-088939528DB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25504" y="6355255"/>
                <a:ext cx="69804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8BC5884-6E86-714A-F178-445C07AE6773}"/>
                  </a:ext>
                </a:extLst>
              </p14:cNvPr>
              <p14:cNvContentPartPr/>
              <p14:nvPr/>
            </p14:nvContentPartPr>
            <p14:xfrm>
              <a:off x="3225104" y="6584215"/>
              <a:ext cx="392040" cy="11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8BC5884-6E86-714A-F178-445C07AE677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171104" y="6476215"/>
                <a:ext cx="499680" cy="22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2762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101E-609E-7446-BBF2-790BF48C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Objections to Licensure for Behavior </a:t>
            </a:r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Analysts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9B794-3D4E-BA40-909F-FE7E0C8DC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32" y="1833772"/>
            <a:ext cx="8229600" cy="3429000"/>
          </a:xfrm>
          <a:effectLst>
            <a:outerShdw blurRad="63500" dist="38100" dir="18900000" algn="b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lvl="0">
              <a:buSzPct val="100000"/>
              <a:buFont typeface="+mj-lt"/>
              <a:buAutoNum type="arabicPeriod" startAt="6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Restrict Access to Care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6B7215-328D-C9E8-8FC6-3B7C7FD40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362200"/>
            <a:ext cx="3234298" cy="44632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02760B1-BF85-23BF-2692-AEC61E13DBC1}"/>
                  </a:ext>
                </a:extLst>
              </p14:cNvPr>
              <p14:cNvContentPartPr/>
              <p14:nvPr/>
            </p14:nvContentPartPr>
            <p14:xfrm>
              <a:off x="5021886" y="3850200"/>
              <a:ext cx="748080" cy="298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02760B1-BF85-23BF-2692-AEC61E13DBC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68246" y="3742200"/>
                <a:ext cx="85572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97681FD-6286-B467-E115-A1AAB2BFACE0}"/>
                  </a:ext>
                </a:extLst>
              </p14:cNvPr>
              <p14:cNvContentPartPr/>
              <p14:nvPr/>
            </p14:nvContentPartPr>
            <p14:xfrm>
              <a:off x="3012726" y="3921840"/>
              <a:ext cx="1960560" cy="39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97681FD-6286-B467-E115-A1AAB2BFACE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59086" y="3813840"/>
                <a:ext cx="2068200" cy="25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9130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101E-609E-7446-BBF2-790BF48C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Objections to Licensure for Behavior </a:t>
            </a:r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Analysts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9B794-3D4E-BA40-909F-FE7E0C8DC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479" y="1633142"/>
            <a:ext cx="8229600" cy="3700858"/>
          </a:xfrm>
          <a:effectLst>
            <a:outerShdw blurRad="63500" dist="38100" dir="18900000" algn="b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marL="136525" lvl="0" indent="0"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SzPct val="100000"/>
              <a:buFont typeface="+mj-lt"/>
              <a:buAutoNum type="arabicPeriod" startAt="7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Applied Behavior Analysis has too narrow a focus</a:t>
            </a:r>
          </a:p>
          <a:p>
            <a:pPr marL="585788" lvl="1" indent="0">
              <a:buNone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C5BC53-B90F-9C0F-2997-9AF7FD8CE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2517867"/>
            <a:ext cx="3335079" cy="4260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B09293-F2DC-0FF6-F4F7-4354DEFB7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517867"/>
            <a:ext cx="3335079" cy="42782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75B1524-9065-0A9D-15BA-B2C2BDF26E82}"/>
                  </a:ext>
                </a:extLst>
              </p14:cNvPr>
              <p14:cNvContentPartPr/>
              <p14:nvPr/>
            </p14:nvContentPartPr>
            <p14:xfrm>
              <a:off x="1325236" y="4149038"/>
              <a:ext cx="1345320" cy="29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75B1524-9065-0A9D-15BA-B2C2BDF26E8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1596" y="4041038"/>
                <a:ext cx="1452960" cy="24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62F226D-ED08-EE67-89A9-7B3CEB66B971}"/>
                  </a:ext>
                </a:extLst>
              </p14:cNvPr>
              <p14:cNvContentPartPr/>
              <p14:nvPr/>
            </p14:nvContentPartPr>
            <p14:xfrm>
              <a:off x="2670196" y="4172438"/>
              <a:ext cx="569160" cy="28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62F226D-ED08-EE67-89A9-7B3CEB66B9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16556" y="4064438"/>
                <a:ext cx="67680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45A8CD0-7A5E-1C1A-3BDC-6FA7E195106D}"/>
                  </a:ext>
                </a:extLst>
              </p14:cNvPr>
              <p14:cNvContentPartPr/>
              <p14:nvPr/>
            </p14:nvContentPartPr>
            <p14:xfrm>
              <a:off x="3259876" y="4146878"/>
              <a:ext cx="372960" cy="3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45A8CD0-7A5E-1C1A-3BDC-6FA7E195106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06236" y="4038878"/>
                <a:ext cx="48060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42D657A-6375-1D85-05C6-DB0A1FF05A59}"/>
                  </a:ext>
                </a:extLst>
              </p14:cNvPr>
              <p14:cNvContentPartPr/>
              <p14:nvPr/>
            </p14:nvContentPartPr>
            <p14:xfrm>
              <a:off x="3711316" y="4139678"/>
              <a:ext cx="321840" cy="17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42D657A-6375-1D85-05C6-DB0A1FF05A5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57676" y="4031678"/>
                <a:ext cx="42948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5D56562-C229-EE41-7B60-178D9B99A461}"/>
                  </a:ext>
                </a:extLst>
              </p14:cNvPr>
              <p14:cNvContentPartPr/>
              <p14:nvPr/>
            </p14:nvContentPartPr>
            <p14:xfrm>
              <a:off x="3408196" y="5110598"/>
              <a:ext cx="571680" cy="45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5D56562-C229-EE41-7B60-178D9B99A46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54196" y="5002958"/>
                <a:ext cx="67932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3199093-24F9-EB09-8C83-0CE4F0E91303}"/>
                  </a:ext>
                </a:extLst>
              </p14:cNvPr>
              <p14:cNvContentPartPr/>
              <p14:nvPr/>
            </p14:nvContentPartPr>
            <p14:xfrm>
              <a:off x="3979516" y="5150558"/>
              <a:ext cx="70560" cy="10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3199093-24F9-EB09-8C83-0CE4F0E9130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25876" y="5042558"/>
                <a:ext cx="17820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F2E9534-EE00-0EDD-335F-5D16E5FEA9FA}"/>
                  </a:ext>
                </a:extLst>
              </p14:cNvPr>
              <p14:cNvContentPartPr/>
              <p14:nvPr/>
            </p14:nvContentPartPr>
            <p14:xfrm>
              <a:off x="1347556" y="5194838"/>
              <a:ext cx="1371240" cy="37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2E9534-EE00-0EDD-335F-5D16E5FEA9F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93916" y="5087198"/>
                <a:ext cx="147888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68A87BD-AA1E-C32B-9DDD-1556E35555ED}"/>
                  </a:ext>
                </a:extLst>
              </p14:cNvPr>
              <p14:cNvContentPartPr/>
              <p14:nvPr/>
            </p14:nvContentPartPr>
            <p14:xfrm>
              <a:off x="2722756" y="5202038"/>
              <a:ext cx="702360" cy="115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68A87BD-AA1E-C32B-9DDD-1556E35555E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669116" y="5094398"/>
                <a:ext cx="810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2AD4C7A-4FEB-6B7A-CE13-1E253675EB13}"/>
                  </a:ext>
                </a:extLst>
              </p14:cNvPr>
              <p14:cNvContentPartPr/>
              <p14:nvPr/>
            </p14:nvContentPartPr>
            <p14:xfrm>
              <a:off x="5712054" y="4213279"/>
              <a:ext cx="1182600" cy="226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2AD4C7A-4FEB-6B7A-CE13-1E253675EB1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658414" y="4105639"/>
                <a:ext cx="129024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4A72544-F73B-1A56-1E74-4B9E1535A5EE}"/>
                  </a:ext>
                </a:extLst>
              </p14:cNvPr>
              <p14:cNvContentPartPr/>
              <p14:nvPr/>
            </p14:nvContentPartPr>
            <p14:xfrm>
              <a:off x="6897174" y="4174039"/>
              <a:ext cx="725400" cy="27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4A72544-F73B-1A56-1E74-4B9E1535A5E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43174" y="4066039"/>
                <a:ext cx="83304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76C4BF2-7BA5-25CF-64B4-9C14B962F7E9}"/>
                  </a:ext>
                </a:extLst>
              </p14:cNvPr>
              <p14:cNvContentPartPr/>
              <p14:nvPr/>
            </p14:nvContentPartPr>
            <p14:xfrm>
              <a:off x="7630494" y="4180159"/>
              <a:ext cx="659520" cy="17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76C4BF2-7BA5-25CF-64B4-9C14B962F7E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576854" y="4072519"/>
                <a:ext cx="76716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EDA06BD-7333-20D5-5213-ED21E9C742C9}"/>
                  </a:ext>
                </a:extLst>
              </p14:cNvPr>
              <p14:cNvContentPartPr/>
              <p14:nvPr/>
            </p14:nvContentPartPr>
            <p14:xfrm>
              <a:off x="5672094" y="4334239"/>
              <a:ext cx="1080720" cy="61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EDA06BD-7333-20D5-5213-ED21E9C742C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18454" y="4226599"/>
                <a:ext cx="118836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F44C272-6EAF-80D6-62BF-47471BBE277B}"/>
                  </a:ext>
                </a:extLst>
              </p14:cNvPr>
              <p14:cNvContentPartPr/>
              <p14:nvPr/>
            </p14:nvContentPartPr>
            <p14:xfrm>
              <a:off x="6763974" y="4319479"/>
              <a:ext cx="670320" cy="11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F44C272-6EAF-80D6-62BF-47471BBE277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709974" y="4211479"/>
                <a:ext cx="77796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3886CEE-1ADD-0EED-26CD-1DF3531B7675}"/>
                  </a:ext>
                </a:extLst>
              </p14:cNvPr>
              <p14:cNvContentPartPr/>
              <p14:nvPr/>
            </p14:nvContentPartPr>
            <p14:xfrm>
              <a:off x="7438614" y="4309759"/>
              <a:ext cx="683640" cy="19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3886CEE-1ADD-0EED-26CD-1DF3531B767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384974" y="4202119"/>
                <a:ext cx="79128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DB9B7F8-03E7-5E03-E9B2-292B72C2D852}"/>
                  </a:ext>
                </a:extLst>
              </p14:cNvPr>
              <p14:cNvContentPartPr/>
              <p14:nvPr/>
            </p14:nvContentPartPr>
            <p14:xfrm>
              <a:off x="8121894" y="4298599"/>
              <a:ext cx="150840" cy="17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DB9B7F8-03E7-5E03-E9B2-292B72C2D85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068254" y="4190599"/>
                <a:ext cx="258480" cy="23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4798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730CD8-26B4-CC8F-57B7-A571FB5DD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07" y="1219200"/>
            <a:ext cx="8385386" cy="5486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CF71A14-6BD1-E249-5502-887532E741EC}"/>
                  </a:ext>
                </a:extLst>
              </p14:cNvPr>
              <p14:cNvContentPartPr/>
              <p14:nvPr/>
            </p14:nvContentPartPr>
            <p14:xfrm>
              <a:off x="6868297" y="3728186"/>
              <a:ext cx="1074960" cy="39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CF71A14-6BD1-E249-5502-887532E741E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14297" y="3620186"/>
                <a:ext cx="118260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51752DB-3D30-471F-9DAB-8127CADAA61F}"/>
                  </a:ext>
                </a:extLst>
              </p14:cNvPr>
              <p14:cNvContentPartPr/>
              <p14:nvPr/>
            </p14:nvContentPartPr>
            <p14:xfrm>
              <a:off x="2779057" y="3924386"/>
              <a:ext cx="2443680" cy="25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51752DB-3D30-471F-9DAB-8127CADAA61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25057" y="3816746"/>
                <a:ext cx="255132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D613FB5-D732-CBB2-BCDA-1B3972177BE7}"/>
                  </a:ext>
                </a:extLst>
              </p14:cNvPr>
              <p14:cNvContentPartPr/>
              <p14:nvPr/>
            </p14:nvContentPartPr>
            <p14:xfrm>
              <a:off x="5222377" y="3892346"/>
              <a:ext cx="1261440" cy="34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D613FB5-D732-CBB2-BCDA-1B3972177BE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68737" y="3784706"/>
                <a:ext cx="136908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9C1CC54-4168-5E34-0785-CDCB78699C7D}"/>
                  </a:ext>
                </a:extLst>
              </p14:cNvPr>
              <p14:cNvContentPartPr/>
              <p14:nvPr/>
            </p14:nvContentPartPr>
            <p14:xfrm>
              <a:off x="6492097" y="3894866"/>
              <a:ext cx="719640" cy="22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9C1CC54-4168-5E34-0785-CDCB78699C7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38097" y="3787226"/>
                <a:ext cx="82728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FC1C430-90AF-9B3A-DBF3-A3DFEADEB7D6}"/>
                  </a:ext>
                </a:extLst>
              </p14:cNvPr>
              <p14:cNvContentPartPr/>
              <p14:nvPr/>
            </p14:nvContentPartPr>
            <p14:xfrm>
              <a:off x="7229737" y="3892346"/>
              <a:ext cx="825120" cy="2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FC1C430-90AF-9B3A-DBF3-A3DFEADEB7D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75737" y="3784706"/>
                <a:ext cx="93276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B30233-66D5-1CB1-A966-53DA93092C22}"/>
                  </a:ext>
                </a:extLst>
              </p14:cNvPr>
              <p14:cNvContentPartPr/>
              <p14:nvPr/>
            </p14:nvContentPartPr>
            <p14:xfrm>
              <a:off x="2745937" y="4096466"/>
              <a:ext cx="1630440" cy="36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B30233-66D5-1CB1-A966-53DA93092C2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91937" y="3988826"/>
                <a:ext cx="1738080" cy="25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2855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B3D92-8EDF-B135-840D-A52AA0C69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FFFF00"/>
                </a:solidFill>
                <a:latin typeface="Arial Black" pitchFamily="34" charset="0"/>
                <a:ea typeface="+mj-ea"/>
              </a:rPr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49D4D-01C4-6C6A-EC28-C80C048B9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eaLnBrk="1" hangingPunct="1">
              <a:buFont typeface="Wingdings 2" pitchFamily="2" charset="2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 2" pitchFamily="2" charset="2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 2" pitchFamily="2" charset="2"/>
              <a:buNone/>
            </a:pPr>
            <a:endParaRPr lang="en-US" altLang="en-US" b="1" dirty="0">
              <a:effectLst>
                <a:outerShdw blurRad="38100" dist="38100" dir="2700000" algn="tl">
                  <a:srgbClr val="1F497D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8ED4A-27C6-80E0-C740-3C73A238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909762"/>
            <a:ext cx="2967867" cy="4089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506CF3-EDAA-DCBC-F1CB-B09765F0C1D3}"/>
              </a:ext>
            </a:extLst>
          </p:cNvPr>
          <p:cNvSpPr txBox="1"/>
          <p:nvPr/>
        </p:nvSpPr>
        <p:spPr>
          <a:xfrm>
            <a:off x="4441124" y="2736502"/>
            <a:ext cx="388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Does anyone have any questions for my answers?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A36E3-3CD6-BD5B-3F23-15190E97912F}"/>
              </a:ext>
            </a:extLst>
          </p:cNvPr>
          <p:cNvSpPr txBox="1"/>
          <p:nvPr/>
        </p:nvSpPr>
        <p:spPr>
          <a:xfrm>
            <a:off x="4572000" y="4397762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Henry Kissinger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101E-609E-7446-BBF2-790BF48C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Licensing/Certification of </a:t>
            </a:r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Behavior Analysts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9B794-3D4E-BA40-909F-FE7E0C8DC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67" y="1524000"/>
            <a:ext cx="8229600" cy="3429000"/>
          </a:xfrm>
          <a:effectLst>
            <a:outerShdw blurRad="63500" dist="38100" dir="18900000" algn="b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MABA Executive Council (1977)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Recommended the development of a certification program for its members which never really got off the ground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ABA Executive Council (1987)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Suspended the program and appointed Jerry Shook to chair a task force on credentialing, which ultimately resulted in the incorporation of the BACB in 1998.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BCBA became the de facto credentialing standard for behavior analysts</a:t>
            </a:r>
          </a:p>
          <a:p>
            <a:pPr lvl="0">
              <a:buFont typeface="Wingdings" pitchFamily="2" charset="2"/>
              <a:buChar char="q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Licensure was not an issue until 2007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Bills were filed in Arizona, Massachusetts and Pennsylvania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Pennsylvania became the first state to license “Behavior Specialists” in 2008 and Arizona was the first state to license “Behavior Analysts” later that year.</a:t>
            </a:r>
          </a:p>
          <a:p>
            <a:pPr marL="585788" lvl="1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617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3594F5-2382-7878-73D1-FFE6C2DAC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44" y="1066800"/>
            <a:ext cx="9144000" cy="522288"/>
          </a:xfrm>
        </p:spPr>
        <p:txBody>
          <a:bodyPr>
            <a:noAutofit/>
          </a:bodyPr>
          <a:lstStyle/>
          <a:p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Massachusetts Licensing Bill Experience</a:t>
            </a:r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Making at Its Best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765F7C-0D62-3405-43B9-53886346C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09800"/>
            <a:ext cx="765595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4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101E-609E-7446-BBF2-790BF48C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Massachusetts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9B794-3D4E-BA40-909F-FE7E0C8DC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3429000"/>
          </a:xfrm>
          <a:effectLst>
            <a:outerShdw blurRad="63500" dist="38100" dir="18900000" algn="b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lvl="0">
              <a:buFont typeface="Wingdings" pitchFamily="2" charset="2"/>
              <a:buChar char="q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Behavior analysts placed under Board of Registration for Psychologists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Rejected by Psychologists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Behavior Analysts wanted their own separate Board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71220" lvl="4" indent="-2857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q"/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Disagreements Abound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Between Psychologists and Behavior Analysts (Technicians)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Between Behavior Analysts Themselves (Certification vs. Licensure)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Proposed behavior analysts as a separate Board during subsequent legislative session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Rejected by Psychologists who saw behavior analysts as a new revenue stream which could possibly reduce licensing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Rejected by Executive Branch until sufficient number of licensees was achieved</a:t>
            </a:r>
          </a:p>
          <a:p>
            <a:pPr lvl="1">
              <a:buFont typeface="Wingdings" pitchFamily="2" charset="2"/>
              <a:buChar char="q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Board Composition</a:t>
            </a:r>
          </a:p>
          <a:p>
            <a:pPr marL="585788" lvl="1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lvl="0" indent="0"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lvl="0" indent="0"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15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101E-609E-7446-BBF2-790BF48C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Massachusetts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9B794-3D4E-BA40-909F-FE7E0C8DC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67" y="1524000"/>
            <a:ext cx="8229600" cy="3429000"/>
          </a:xfrm>
          <a:effectLst>
            <a:outerShdw blurRad="63500" dist="38100" dir="18900000" algn="b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lvl="0">
              <a:buFont typeface="Wingdings" pitchFamily="2" charset="2"/>
              <a:buChar char="q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Scope of Practice Provisions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Exemptions for Other Disciplines (Speech-Language Pathology, Occupational Therapy, Physical Therapy, Psychology)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Mandatory referrals from a psychologist prior to seeing a behavior analyst </a:t>
            </a:r>
          </a:p>
          <a:p>
            <a:pPr lvl="0">
              <a:buFont typeface="Wingdings" pitchFamily="2" charset="2"/>
              <a:buChar char="q"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Eligibility Criteria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BACB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Approved Course Sequencing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Grandfathering Sequencing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buFont typeface="Wingdings" pitchFamily="2" charset="2"/>
              <a:buChar char="q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Lobbyists Weigh In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Impact on other disciplines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Impact on state institutions, public school systems, and provider agencies/organization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745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3594F5-2382-7878-73D1-FFE6C2DAC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44" y="1066800"/>
            <a:ext cx="9144000" cy="522288"/>
          </a:xfrm>
        </p:spPr>
        <p:txBody>
          <a:bodyPr>
            <a:noAutofit/>
          </a:bodyPr>
          <a:lstStyle/>
          <a:p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Massachusetts Licensing Bill Experience</a:t>
            </a:r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Finished Product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1190C3-BA25-B21F-AD15-E9484C258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856" y="1828800"/>
            <a:ext cx="2975344" cy="3990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4D598B-4E6C-CC62-ED16-C54EA5A611AB}"/>
              </a:ext>
            </a:extLst>
          </p:cNvPr>
          <p:cNvSpPr txBox="1"/>
          <p:nvPr/>
        </p:nvSpPr>
        <p:spPr>
          <a:xfrm>
            <a:off x="228600" y="5789341"/>
            <a:ext cx="845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525" indent="0"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 algn="ctr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Chapter 429 of the Acts of 2012 was signed on January 8, 2013, six years after the first bill was filed</a:t>
            </a:r>
          </a:p>
        </p:txBody>
      </p:sp>
    </p:spTree>
    <p:extLst>
      <p:ext uri="{BB962C8B-B14F-4D97-AF65-F5344CB8AC3E}">
        <p14:creationId xmlns:p14="http://schemas.microsoft.com/office/powerpoint/2010/main" val="1207083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101E-609E-7446-BBF2-790BF48C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Objections to Licensure for Behavior </a:t>
            </a:r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Analysts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9B794-3D4E-BA40-909F-FE7E0C8DC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33" y="1905000"/>
            <a:ext cx="8229600" cy="3429000"/>
          </a:xfrm>
          <a:effectLst>
            <a:outerShdw blurRad="63500" dist="38100" dir="18900000" algn="b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lvl="0">
              <a:buSzPct val="100000"/>
              <a:buFont typeface="+mj-lt"/>
              <a:buAutoNum type="arabicPeriod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Increases the Cost of Services</a:t>
            </a:r>
          </a:p>
          <a:p>
            <a:pPr lvl="0">
              <a:buSzPct val="100000"/>
              <a:buFont typeface="+mj-lt"/>
              <a:buAutoNum type="arabicPeriod"/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SzPct val="100000"/>
              <a:buFont typeface="+mj-lt"/>
              <a:buAutoNum type="arabicPeriod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Libertarians</a:t>
            </a:r>
          </a:p>
          <a:p>
            <a:pPr lvl="0">
              <a:buSzPct val="100000"/>
              <a:buFont typeface="+mj-lt"/>
              <a:buAutoNum type="arabicPeriod"/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SzPct val="100000"/>
              <a:buFont typeface="+mj-lt"/>
              <a:buAutoNum type="arabicPeriod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Impinges on Scope of Practice of Other Disciplines</a:t>
            </a:r>
          </a:p>
          <a:p>
            <a:pPr lvl="0">
              <a:buSzPct val="100000"/>
              <a:buFont typeface="+mj-lt"/>
              <a:buAutoNum type="arabicPeriod"/>
            </a:pP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buSzPct val="100000"/>
              <a:buFont typeface="+mj-lt"/>
              <a:buAutoNum type="arabicPeriod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Loss of Revenue for Other Licensed Professions</a:t>
            </a:r>
          </a:p>
          <a:p>
            <a:pPr lvl="0">
              <a:buSzPct val="100000"/>
              <a:buFont typeface="+mj-lt"/>
              <a:buAutoNum type="arabicPeriod"/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  <a:buFont typeface="+mj-lt"/>
              <a:buAutoNum type="arabicPeriod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Ethical Objections to the Practice of Applied Behavior Analysis</a:t>
            </a:r>
          </a:p>
          <a:p>
            <a:pPr>
              <a:buSzPct val="100000"/>
              <a:buFont typeface="+mj-lt"/>
              <a:buAutoNum type="arabicPeriod"/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  <a:buFont typeface="+mj-lt"/>
              <a:buAutoNum type="arabicPeriod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Restrict Access to Care </a:t>
            </a:r>
          </a:p>
          <a:p>
            <a:pPr>
              <a:buSzPct val="100000"/>
              <a:buFont typeface="+mj-lt"/>
              <a:buAutoNum type="arabicPeriod"/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  <a:buFont typeface="+mj-lt"/>
              <a:buAutoNum type="arabicPeriod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Applied Behavior Analysis has too narrow a focus</a:t>
            </a:r>
          </a:p>
          <a:p>
            <a:pPr>
              <a:buSzPct val="100000"/>
              <a:buFont typeface="+mj-lt"/>
              <a:buAutoNum type="arabicPeriod"/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+mj-lt"/>
              <a:buAutoNum type="arabicPeriod"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+mj-lt"/>
              <a:buAutoNum type="arabicPeriod"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806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101E-609E-7446-BBF2-790BF48C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Objections to Licensure for Behavior </a:t>
            </a:r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Analysts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9B794-3D4E-BA40-909F-FE7E0C8DC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33" y="1905000"/>
            <a:ext cx="8229600" cy="3429000"/>
          </a:xfrm>
          <a:effectLst>
            <a:outerShdw blurRad="63500" dist="38100" dir="18900000" algn="b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lvl="0">
              <a:buSzPct val="100000"/>
              <a:buFont typeface="+mj-lt"/>
              <a:buAutoNum type="arabicPeriod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Increases the Cost of Services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Additional costs for practitioners (licensing fees) and consumers (fees for service)</a:t>
            </a:r>
          </a:p>
          <a:p>
            <a:pPr marL="585788" lvl="1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FF2B35-8F8C-AFA8-4020-24F162B71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819400"/>
            <a:ext cx="6096000" cy="39484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E70CE1-911E-A3C1-14B2-54709DED4341}"/>
                  </a:ext>
                </a:extLst>
              </p14:cNvPr>
              <p14:cNvContentPartPr/>
              <p14:nvPr/>
            </p14:nvContentPartPr>
            <p14:xfrm>
              <a:off x="2890520" y="6358920"/>
              <a:ext cx="1162440" cy="349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E70CE1-911E-A3C1-14B2-54709DED434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36520" y="6250920"/>
                <a:ext cx="127008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39E8A0A-10AC-C462-FEAF-326E3DB8483E}"/>
                  </a:ext>
                </a:extLst>
              </p14:cNvPr>
              <p14:cNvContentPartPr/>
              <p14:nvPr/>
            </p14:nvContentPartPr>
            <p14:xfrm>
              <a:off x="4058000" y="6358920"/>
              <a:ext cx="504000" cy="219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39E8A0A-10AC-C462-FEAF-326E3DB8483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04000" y="6250920"/>
                <a:ext cx="61164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E000670-001F-4281-C664-54AC36BD7A8B}"/>
                  </a:ext>
                </a:extLst>
              </p14:cNvPr>
              <p14:cNvContentPartPr/>
              <p14:nvPr/>
            </p14:nvContentPartPr>
            <p14:xfrm>
              <a:off x="4561280" y="6316800"/>
              <a:ext cx="557640" cy="486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E000670-001F-4281-C664-54AC36BD7A8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07640" y="6208800"/>
                <a:ext cx="66528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D2EABDD-2BA8-5FFC-44ED-D24D7071042F}"/>
                  </a:ext>
                </a:extLst>
              </p14:cNvPr>
              <p14:cNvContentPartPr/>
              <p14:nvPr/>
            </p14:nvContentPartPr>
            <p14:xfrm>
              <a:off x="3458240" y="6507240"/>
              <a:ext cx="1692360" cy="89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D2EABDD-2BA8-5FFC-44ED-D24D7071042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04240" y="6399600"/>
                <a:ext cx="180000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D19DF30-9805-665D-E392-A7EA8D08DDC2}"/>
                  </a:ext>
                </a:extLst>
              </p14:cNvPr>
              <p14:cNvContentPartPr/>
              <p14:nvPr/>
            </p14:nvContentPartPr>
            <p14:xfrm>
              <a:off x="2083040" y="6472320"/>
              <a:ext cx="1375200" cy="64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D19DF30-9805-665D-E392-A7EA8D08DDC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9400" y="6364680"/>
                <a:ext cx="148284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4521932-9DD3-5A61-BEB6-4D087897436E}"/>
                  </a:ext>
                </a:extLst>
              </p14:cNvPr>
              <p14:cNvContentPartPr/>
              <p14:nvPr/>
            </p14:nvContentPartPr>
            <p14:xfrm>
              <a:off x="2094200" y="6584640"/>
              <a:ext cx="1681920" cy="90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4521932-9DD3-5A61-BEB6-4D087897436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040200" y="6477000"/>
                <a:ext cx="1789560" cy="30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38568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8502</TotalTime>
  <Words>660</Words>
  <Application>Microsoft Macintosh PowerPoint</Application>
  <PresentationFormat>On-screen Show (4:3)</PresentationFormat>
  <Paragraphs>111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 Black</vt:lpstr>
      <vt:lpstr>Book Antiqua</vt:lpstr>
      <vt:lpstr>Calibri</vt:lpstr>
      <vt:lpstr>Freestyle Script</vt:lpstr>
      <vt:lpstr>Lucida Sans</vt:lpstr>
      <vt:lpstr>Wingdings</vt:lpstr>
      <vt:lpstr>Wingdings 2</vt:lpstr>
      <vt:lpstr>Wingdings 3</vt:lpstr>
      <vt:lpstr>Apex</vt:lpstr>
      <vt:lpstr>Opposition to Licensure of Behavior Analysts:             Who Objects and Why?</vt:lpstr>
      <vt:lpstr>History of Licensure</vt:lpstr>
      <vt:lpstr>Licensing/Certification of  Behavior Analysts</vt:lpstr>
      <vt:lpstr> Massachusetts Licensing Bill Experience Sausage Making at Its Best</vt:lpstr>
      <vt:lpstr>Massachusetts Experience</vt:lpstr>
      <vt:lpstr>Massachusetts Experience</vt:lpstr>
      <vt:lpstr> Massachusetts Licensing Bill Experience The Finished Product</vt:lpstr>
      <vt:lpstr>Objections to Licensure for Behavior  Analysts</vt:lpstr>
      <vt:lpstr>Objections to Licensure for Behavior  Analysts</vt:lpstr>
      <vt:lpstr>Objections to Licensure for Behavior  Analysts</vt:lpstr>
      <vt:lpstr>Objections to Licensure for Behavior  Analysts</vt:lpstr>
      <vt:lpstr>PowerPoint Presentation</vt:lpstr>
      <vt:lpstr>Objections to Licensure for Behavior  Analysts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Objections to Licensure for Behavior  Analysts</vt:lpstr>
      <vt:lpstr>Objections to Licensure for Behavior  Analysts</vt:lpstr>
      <vt:lpstr>Objections to Licensure for Behavior  Analysts</vt:lpstr>
      <vt:lpstr>Objections to Licensure for Behavior  Analysts</vt:lpstr>
      <vt:lpstr>Objections to Licensure for Behavior  Analysts</vt:lpstr>
      <vt:lpstr>PowerPoint Presentation</vt:lpstr>
      <vt:lpstr>Thank You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Utilizing Behavior Change Strategies to Achieve Political Change</dc:title>
  <dc:creator>John Scibak</dc:creator>
  <cp:lastModifiedBy>Microsoft Office User</cp:lastModifiedBy>
  <cp:revision>336</cp:revision>
  <dcterms:created xsi:type="dcterms:W3CDTF">2010-05-24T18:33:13Z</dcterms:created>
  <dcterms:modified xsi:type="dcterms:W3CDTF">2022-05-29T14:42:40Z</dcterms:modified>
</cp:coreProperties>
</file>