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819" r:id="rId2"/>
    <p:sldMasterId id="2147483698" r:id="rId3"/>
    <p:sldMasterId id="2147483710" r:id="rId4"/>
    <p:sldMasterId id="2147483722" r:id="rId5"/>
    <p:sldMasterId id="2147483807" r:id="rId6"/>
  </p:sldMasterIdLst>
  <p:notesMasterIdLst>
    <p:notesMasterId r:id="rId23"/>
  </p:notesMasterIdLst>
  <p:sldIdLst>
    <p:sldId id="270" r:id="rId7"/>
    <p:sldId id="257" r:id="rId8"/>
    <p:sldId id="303" r:id="rId9"/>
    <p:sldId id="323" r:id="rId10"/>
    <p:sldId id="327" r:id="rId11"/>
    <p:sldId id="326" r:id="rId12"/>
    <p:sldId id="275" r:id="rId13"/>
    <p:sldId id="289" r:id="rId14"/>
    <p:sldId id="283" r:id="rId15"/>
    <p:sldId id="271" r:id="rId16"/>
    <p:sldId id="318" r:id="rId17"/>
    <p:sldId id="297" r:id="rId18"/>
    <p:sldId id="305" r:id="rId19"/>
    <p:sldId id="279" r:id="rId20"/>
    <p:sldId id="316" r:id="rId21"/>
    <p:sldId id="324" r:id="rId2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5"/>
  </p:normalViewPr>
  <p:slideViewPr>
    <p:cSldViewPr snapToGrid="0">
      <p:cViewPr varScale="1">
        <p:scale>
          <a:sx n="110" d="100"/>
          <a:sy n="110" d="100"/>
        </p:scale>
        <p:origin x="632"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C4E373D-D362-4549-B5E9-35EC007BE43A}" type="datetimeFigureOut">
              <a:rPr lang="en-US" smtClean="0"/>
              <a:t>5/29/22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9011963-D7C1-0F4D-B377-593F013C7C8F}" type="slidenum">
              <a:rPr lang="en-US" smtClean="0"/>
              <a:t>‹#›</a:t>
            </a:fld>
            <a:endParaRPr lang="en-US"/>
          </a:p>
        </p:txBody>
      </p:sp>
    </p:spTree>
    <p:extLst>
      <p:ext uri="{BB962C8B-B14F-4D97-AF65-F5344CB8AC3E}">
        <p14:creationId xmlns:p14="http://schemas.microsoft.com/office/powerpoint/2010/main" val="2672714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011963-D7C1-0F4D-B377-593F013C7C8F}" type="slidenum">
              <a:rPr lang="en-US" smtClean="0"/>
              <a:t>1</a:t>
            </a:fld>
            <a:endParaRPr lang="en-US"/>
          </a:p>
        </p:txBody>
      </p:sp>
    </p:spTree>
    <p:extLst>
      <p:ext uri="{BB962C8B-B14F-4D97-AF65-F5344CB8AC3E}">
        <p14:creationId xmlns:p14="http://schemas.microsoft.com/office/powerpoint/2010/main" val="2321661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011963-D7C1-0F4D-B377-593F013C7C8F}" type="slidenum">
              <a:rPr lang="en-US" smtClean="0"/>
              <a:t>10</a:t>
            </a:fld>
            <a:endParaRPr lang="en-US"/>
          </a:p>
        </p:txBody>
      </p:sp>
    </p:spTree>
    <p:extLst>
      <p:ext uri="{BB962C8B-B14F-4D97-AF65-F5344CB8AC3E}">
        <p14:creationId xmlns:p14="http://schemas.microsoft.com/office/powerpoint/2010/main" val="3803260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011963-D7C1-0F4D-B377-593F013C7C8F}" type="slidenum">
              <a:rPr lang="en-US" smtClean="0"/>
              <a:t>11</a:t>
            </a:fld>
            <a:endParaRPr lang="en-US"/>
          </a:p>
        </p:txBody>
      </p:sp>
    </p:spTree>
    <p:extLst>
      <p:ext uri="{BB962C8B-B14F-4D97-AF65-F5344CB8AC3E}">
        <p14:creationId xmlns:p14="http://schemas.microsoft.com/office/powerpoint/2010/main" val="653169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011963-D7C1-0F4D-B377-593F013C7C8F}" type="slidenum">
              <a:rPr lang="en-US" smtClean="0"/>
              <a:t>12</a:t>
            </a:fld>
            <a:endParaRPr lang="en-US"/>
          </a:p>
        </p:txBody>
      </p:sp>
    </p:spTree>
    <p:extLst>
      <p:ext uri="{BB962C8B-B14F-4D97-AF65-F5344CB8AC3E}">
        <p14:creationId xmlns:p14="http://schemas.microsoft.com/office/powerpoint/2010/main" val="1531771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011963-D7C1-0F4D-B377-593F013C7C8F}" type="slidenum">
              <a:rPr lang="en-US" smtClean="0"/>
              <a:t>13</a:t>
            </a:fld>
            <a:endParaRPr lang="en-US"/>
          </a:p>
        </p:txBody>
      </p:sp>
    </p:spTree>
    <p:extLst>
      <p:ext uri="{BB962C8B-B14F-4D97-AF65-F5344CB8AC3E}">
        <p14:creationId xmlns:p14="http://schemas.microsoft.com/office/powerpoint/2010/main" val="3380317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011963-D7C1-0F4D-B377-593F013C7C8F}" type="slidenum">
              <a:rPr lang="en-US" smtClean="0"/>
              <a:t>14</a:t>
            </a:fld>
            <a:endParaRPr lang="en-US"/>
          </a:p>
        </p:txBody>
      </p:sp>
    </p:spTree>
    <p:extLst>
      <p:ext uri="{BB962C8B-B14F-4D97-AF65-F5344CB8AC3E}">
        <p14:creationId xmlns:p14="http://schemas.microsoft.com/office/powerpoint/2010/main" val="3612827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011963-D7C1-0F4D-B377-593F013C7C8F}" type="slidenum">
              <a:rPr lang="en-US" smtClean="0"/>
              <a:t>15</a:t>
            </a:fld>
            <a:endParaRPr lang="en-US"/>
          </a:p>
        </p:txBody>
      </p:sp>
    </p:spTree>
    <p:extLst>
      <p:ext uri="{BB962C8B-B14F-4D97-AF65-F5344CB8AC3E}">
        <p14:creationId xmlns:p14="http://schemas.microsoft.com/office/powerpoint/2010/main" val="152405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011963-D7C1-0F4D-B377-593F013C7C8F}" type="slidenum">
              <a:rPr lang="en-US" smtClean="0"/>
              <a:t>2</a:t>
            </a:fld>
            <a:endParaRPr lang="en-US"/>
          </a:p>
        </p:txBody>
      </p:sp>
    </p:spTree>
    <p:extLst>
      <p:ext uri="{BB962C8B-B14F-4D97-AF65-F5344CB8AC3E}">
        <p14:creationId xmlns:p14="http://schemas.microsoft.com/office/powerpoint/2010/main" val="2175116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011963-D7C1-0F4D-B377-593F013C7C8F}" type="slidenum">
              <a:rPr lang="en-US" smtClean="0"/>
              <a:t>3</a:t>
            </a:fld>
            <a:endParaRPr lang="en-US"/>
          </a:p>
        </p:txBody>
      </p:sp>
    </p:spTree>
    <p:extLst>
      <p:ext uri="{BB962C8B-B14F-4D97-AF65-F5344CB8AC3E}">
        <p14:creationId xmlns:p14="http://schemas.microsoft.com/office/powerpoint/2010/main" val="1404139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011963-D7C1-0F4D-B377-593F013C7C8F}" type="slidenum">
              <a:rPr lang="en-US" smtClean="0"/>
              <a:t>4</a:t>
            </a:fld>
            <a:endParaRPr lang="en-US"/>
          </a:p>
        </p:txBody>
      </p:sp>
    </p:spTree>
    <p:extLst>
      <p:ext uri="{BB962C8B-B14F-4D97-AF65-F5344CB8AC3E}">
        <p14:creationId xmlns:p14="http://schemas.microsoft.com/office/powerpoint/2010/main" val="2277027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011963-D7C1-0F4D-B377-593F013C7C8F}" type="slidenum">
              <a:rPr lang="en-US" smtClean="0"/>
              <a:t>5</a:t>
            </a:fld>
            <a:endParaRPr lang="en-US"/>
          </a:p>
        </p:txBody>
      </p:sp>
    </p:spTree>
    <p:extLst>
      <p:ext uri="{BB962C8B-B14F-4D97-AF65-F5344CB8AC3E}">
        <p14:creationId xmlns:p14="http://schemas.microsoft.com/office/powerpoint/2010/main" val="300329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011963-D7C1-0F4D-B377-593F013C7C8F}" type="slidenum">
              <a:rPr lang="en-US" smtClean="0"/>
              <a:t>6</a:t>
            </a:fld>
            <a:endParaRPr lang="en-US"/>
          </a:p>
        </p:txBody>
      </p:sp>
    </p:spTree>
    <p:extLst>
      <p:ext uri="{BB962C8B-B14F-4D97-AF65-F5344CB8AC3E}">
        <p14:creationId xmlns:p14="http://schemas.microsoft.com/office/powerpoint/2010/main" val="1842132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011963-D7C1-0F4D-B377-593F013C7C8F}" type="slidenum">
              <a:rPr lang="en-US" smtClean="0"/>
              <a:t>7</a:t>
            </a:fld>
            <a:endParaRPr lang="en-US"/>
          </a:p>
        </p:txBody>
      </p:sp>
    </p:spTree>
    <p:extLst>
      <p:ext uri="{BB962C8B-B14F-4D97-AF65-F5344CB8AC3E}">
        <p14:creationId xmlns:p14="http://schemas.microsoft.com/office/powerpoint/2010/main" val="2231848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011963-D7C1-0F4D-B377-593F013C7C8F}" type="slidenum">
              <a:rPr lang="en-US" smtClean="0"/>
              <a:t>8</a:t>
            </a:fld>
            <a:endParaRPr lang="en-US"/>
          </a:p>
        </p:txBody>
      </p:sp>
    </p:spTree>
    <p:extLst>
      <p:ext uri="{BB962C8B-B14F-4D97-AF65-F5344CB8AC3E}">
        <p14:creationId xmlns:p14="http://schemas.microsoft.com/office/powerpoint/2010/main" val="2168065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011963-D7C1-0F4D-B377-593F013C7C8F}" type="slidenum">
              <a:rPr lang="en-US" smtClean="0"/>
              <a:t>9</a:t>
            </a:fld>
            <a:endParaRPr lang="en-US"/>
          </a:p>
        </p:txBody>
      </p:sp>
    </p:spTree>
    <p:extLst>
      <p:ext uri="{BB962C8B-B14F-4D97-AF65-F5344CB8AC3E}">
        <p14:creationId xmlns:p14="http://schemas.microsoft.com/office/powerpoint/2010/main" val="699055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A176F-125A-0C42-9B86-706E2D87C6ED}"/>
              </a:ext>
            </a:extLst>
          </p:cNvPr>
          <p:cNvSpPr>
            <a:spLocks noGrp="1"/>
          </p:cNvSpPr>
          <p:nvPr>
            <p:ph type="ctrTitle"/>
          </p:nvPr>
        </p:nvSpPr>
        <p:spPr>
          <a:xfrm>
            <a:off x="862676" y="1074862"/>
            <a:ext cx="10480964" cy="2387600"/>
          </a:xfrm>
          <a:prstGeom prst="rect">
            <a:avLst/>
          </a:prstGeom>
        </p:spPr>
        <p:txBody>
          <a:bodyPr anchor="b">
            <a:normAutofit/>
          </a:bodyPr>
          <a:lstStyle>
            <a:lvl1pPr algn="ctr">
              <a:defRPr sz="3000" baseline="0"/>
            </a:lvl1pPr>
          </a:lstStyle>
          <a:p>
            <a:r>
              <a:rPr lang="en-US"/>
              <a:t>Click to edit Master title style</a:t>
            </a:r>
          </a:p>
        </p:txBody>
      </p:sp>
      <p:sp>
        <p:nvSpPr>
          <p:cNvPr id="3" name="Subtitle 2">
            <a:extLst>
              <a:ext uri="{FF2B5EF4-FFF2-40B4-BE49-F238E27FC236}">
                <a16:creationId xmlns:a16="http://schemas.microsoft.com/office/drawing/2014/main" id="{66929BDB-6ADD-4047-B543-E061915E084D}"/>
              </a:ext>
            </a:extLst>
          </p:cNvPr>
          <p:cNvSpPr>
            <a:spLocks noGrp="1"/>
          </p:cNvSpPr>
          <p:nvPr>
            <p:ph type="subTitle" idx="1"/>
          </p:nvPr>
        </p:nvSpPr>
        <p:spPr>
          <a:xfrm>
            <a:off x="862676" y="3554537"/>
            <a:ext cx="10480964" cy="1655762"/>
          </a:xfrm>
          <a:prstGeom prst="rect">
            <a:avLst/>
          </a:prstGeom>
        </p:spPr>
        <p:txBody>
          <a:bodyPr>
            <a:normAutofit/>
          </a:bodyPr>
          <a:lstStyle>
            <a:lvl1pPr marL="0" indent="0" algn="ctr">
              <a:buNone/>
              <a:defRPr sz="1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3">
            <a:extLst>
              <a:ext uri="{FF2B5EF4-FFF2-40B4-BE49-F238E27FC236}">
                <a16:creationId xmlns:a16="http://schemas.microsoft.com/office/drawing/2014/main" id="{0750FC3C-DA66-864C-88FA-FF1547F25D23}"/>
              </a:ext>
            </a:extLst>
          </p:cNvPr>
          <p:cNvSpPr>
            <a:spLocks noGrp="1"/>
          </p:cNvSpPr>
          <p:nvPr>
            <p:ph type="dt" sz="half" idx="2"/>
          </p:nvPr>
        </p:nvSpPr>
        <p:spPr>
          <a:xfrm>
            <a:off x="828040" y="6259886"/>
            <a:ext cx="2090351" cy="365125"/>
          </a:xfrm>
          <a:prstGeom prst="rect">
            <a:avLst/>
          </a:prstGeom>
        </p:spPr>
        <p:txBody>
          <a:bodyPr vert="horz" lIns="91440" tIns="45720" rIns="91440" bIns="45720" rtlCol="0" anchor="ctr"/>
          <a:lstStyle>
            <a:lvl1pPr algn="l">
              <a:defRPr sz="850" baseline="0">
                <a:solidFill>
                  <a:schemeClr val="tx1">
                    <a:tint val="75000"/>
                  </a:schemeClr>
                </a:solidFill>
              </a:defRPr>
            </a:lvl1pPr>
          </a:lstStyle>
          <a:p>
            <a:fld id="{413CFEB6-F2DB-7D47-9FE7-3E5D2EAA5F02}" type="datetimeFigureOut">
              <a:rPr lang="en-US" smtClean="0"/>
              <a:pPr/>
              <a:t>5/29/22</a:t>
            </a:fld>
            <a:endParaRPr lang="en-US"/>
          </a:p>
        </p:txBody>
      </p:sp>
      <p:sp>
        <p:nvSpPr>
          <p:cNvPr id="8" name="Footer Placeholder 4">
            <a:extLst>
              <a:ext uri="{FF2B5EF4-FFF2-40B4-BE49-F238E27FC236}">
                <a16:creationId xmlns:a16="http://schemas.microsoft.com/office/drawing/2014/main" id="{899E1BCF-A081-F240-8E7D-C6A7BD10BF0B}"/>
              </a:ext>
            </a:extLst>
          </p:cNvPr>
          <p:cNvSpPr>
            <a:spLocks noGrp="1"/>
          </p:cNvSpPr>
          <p:nvPr>
            <p:ph type="ftr" sz="quarter" idx="3"/>
          </p:nvPr>
        </p:nvSpPr>
        <p:spPr>
          <a:xfrm>
            <a:off x="3941942" y="6259886"/>
            <a:ext cx="4114800" cy="365125"/>
          </a:xfrm>
          <a:prstGeom prst="rect">
            <a:avLst/>
          </a:prstGeom>
        </p:spPr>
        <p:txBody>
          <a:bodyPr vert="horz" lIns="91440" tIns="45720" rIns="91440" bIns="45720" rtlCol="0" anchor="ctr"/>
          <a:lstStyle>
            <a:lvl1pPr algn="ctr">
              <a:defRPr sz="850" baseline="0">
                <a:solidFill>
                  <a:schemeClr val="tx1">
                    <a:tint val="75000"/>
                  </a:schemeClr>
                </a:solidFill>
              </a:defRPr>
            </a:lvl1pPr>
          </a:lstStyle>
          <a:p>
            <a:endParaRPr lang="en-US"/>
          </a:p>
        </p:txBody>
      </p:sp>
      <p:sp>
        <p:nvSpPr>
          <p:cNvPr id="9" name="Slide Number Placeholder 5">
            <a:extLst>
              <a:ext uri="{FF2B5EF4-FFF2-40B4-BE49-F238E27FC236}">
                <a16:creationId xmlns:a16="http://schemas.microsoft.com/office/drawing/2014/main" id="{DE0247BB-1D71-CE4B-8640-EF8D5E8C925A}"/>
              </a:ext>
            </a:extLst>
          </p:cNvPr>
          <p:cNvSpPr>
            <a:spLocks noGrp="1"/>
          </p:cNvSpPr>
          <p:nvPr>
            <p:ph type="sldNum" sz="quarter" idx="4"/>
          </p:nvPr>
        </p:nvSpPr>
        <p:spPr>
          <a:xfrm>
            <a:off x="9080294" y="6259886"/>
            <a:ext cx="2263346" cy="365125"/>
          </a:xfrm>
          <a:prstGeom prst="rect">
            <a:avLst/>
          </a:prstGeom>
        </p:spPr>
        <p:txBody>
          <a:bodyPr vert="horz" lIns="91440" tIns="45720" rIns="91440" bIns="45720" rtlCol="0" anchor="ctr"/>
          <a:lstStyle>
            <a:lvl1pPr algn="r">
              <a:defRPr sz="850" baseline="0">
                <a:solidFill>
                  <a:schemeClr val="tx1">
                    <a:tint val="75000"/>
                  </a:schemeClr>
                </a:solidFill>
              </a:defRPr>
            </a:lvl1pPr>
          </a:lstStyle>
          <a:p>
            <a:fld id="{4A059560-D280-5C42-B461-73980631AF07}" type="slidenum">
              <a:rPr lang="en-US" smtClean="0"/>
              <a:pPr/>
              <a:t>‹#›</a:t>
            </a:fld>
            <a:endParaRPr lang="en-US"/>
          </a:p>
        </p:txBody>
      </p:sp>
    </p:spTree>
    <p:extLst>
      <p:ext uri="{BB962C8B-B14F-4D97-AF65-F5344CB8AC3E}">
        <p14:creationId xmlns:p14="http://schemas.microsoft.com/office/powerpoint/2010/main" val="1992247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53584E7-827C-9F46-B997-C61DC855B6BF}"/>
              </a:ext>
            </a:extLst>
          </p:cNvPr>
          <p:cNvSpPr>
            <a:spLocks noGrp="1"/>
          </p:cNvSpPr>
          <p:nvPr>
            <p:ph type="pic" idx="1"/>
          </p:nvPr>
        </p:nvSpPr>
        <p:spPr>
          <a:xfrm>
            <a:off x="5171440" y="1239520"/>
            <a:ext cx="6172200" cy="4707851"/>
          </a:xfrm>
          <a:prstGeom prst="rect">
            <a:avLst/>
          </a:prstGeom>
        </p:spPr>
        <p:txBody>
          <a:bodyPr>
            <a:normAutofit/>
          </a:bodyPr>
          <a:lstStyle>
            <a:lvl1pPr marL="0" indent="0">
              <a:buNone/>
              <a:defRPr sz="1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Date Placeholder 3">
            <a:extLst>
              <a:ext uri="{FF2B5EF4-FFF2-40B4-BE49-F238E27FC236}">
                <a16:creationId xmlns:a16="http://schemas.microsoft.com/office/drawing/2014/main" id="{523226E4-BE76-5845-BE30-42344BBBAD1F}"/>
              </a:ext>
            </a:extLst>
          </p:cNvPr>
          <p:cNvSpPr>
            <a:spLocks noGrp="1"/>
          </p:cNvSpPr>
          <p:nvPr>
            <p:ph type="dt" sz="half" idx="10"/>
          </p:nvPr>
        </p:nvSpPr>
        <p:spPr>
          <a:xfrm>
            <a:off x="828040" y="6259886"/>
            <a:ext cx="2090351" cy="365125"/>
          </a:xfrm>
          <a:prstGeom prst="rect">
            <a:avLst/>
          </a:prstGeom>
        </p:spPr>
        <p:txBody>
          <a:bodyPr vert="horz" lIns="91440" tIns="45720" rIns="91440" bIns="45720" rtlCol="0" anchor="ctr"/>
          <a:lstStyle>
            <a:lvl1pPr algn="l">
              <a:defRPr sz="850" baseline="0">
                <a:solidFill>
                  <a:schemeClr val="tx1">
                    <a:tint val="75000"/>
                  </a:schemeClr>
                </a:solidFill>
              </a:defRPr>
            </a:lvl1pPr>
          </a:lstStyle>
          <a:p>
            <a:fld id="{413CFEB6-F2DB-7D47-9FE7-3E5D2EAA5F02}" type="datetimeFigureOut">
              <a:rPr lang="en-US" smtClean="0"/>
              <a:pPr/>
              <a:t>5/29/22</a:t>
            </a:fld>
            <a:endParaRPr lang="en-US"/>
          </a:p>
        </p:txBody>
      </p:sp>
      <p:sp>
        <p:nvSpPr>
          <p:cNvPr id="12" name="Footer Placeholder 4">
            <a:extLst>
              <a:ext uri="{FF2B5EF4-FFF2-40B4-BE49-F238E27FC236}">
                <a16:creationId xmlns:a16="http://schemas.microsoft.com/office/drawing/2014/main" id="{EA3CBCC6-C7AB-3D48-B306-243C37558212}"/>
              </a:ext>
            </a:extLst>
          </p:cNvPr>
          <p:cNvSpPr>
            <a:spLocks noGrp="1"/>
          </p:cNvSpPr>
          <p:nvPr>
            <p:ph type="ftr" sz="quarter" idx="3"/>
          </p:nvPr>
        </p:nvSpPr>
        <p:spPr>
          <a:xfrm>
            <a:off x="3941942" y="6259886"/>
            <a:ext cx="4114800" cy="365125"/>
          </a:xfrm>
          <a:prstGeom prst="rect">
            <a:avLst/>
          </a:prstGeom>
        </p:spPr>
        <p:txBody>
          <a:bodyPr vert="horz" lIns="91440" tIns="45720" rIns="91440" bIns="45720" rtlCol="0" anchor="ctr"/>
          <a:lstStyle>
            <a:lvl1pPr algn="ctr">
              <a:defRPr sz="850" baseline="0">
                <a:solidFill>
                  <a:schemeClr val="tx1">
                    <a:tint val="75000"/>
                  </a:schemeClr>
                </a:solidFill>
              </a:defRPr>
            </a:lvl1pPr>
          </a:lstStyle>
          <a:p>
            <a:endParaRPr lang="en-US"/>
          </a:p>
        </p:txBody>
      </p:sp>
      <p:sp>
        <p:nvSpPr>
          <p:cNvPr id="13" name="Slide Number Placeholder 5">
            <a:extLst>
              <a:ext uri="{FF2B5EF4-FFF2-40B4-BE49-F238E27FC236}">
                <a16:creationId xmlns:a16="http://schemas.microsoft.com/office/drawing/2014/main" id="{5D91C4DB-65B7-F140-9A12-68E9516EE515}"/>
              </a:ext>
            </a:extLst>
          </p:cNvPr>
          <p:cNvSpPr>
            <a:spLocks noGrp="1"/>
          </p:cNvSpPr>
          <p:nvPr>
            <p:ph type="sldNum" sz="quarter" idx="4"/>
          </p:nvPr>
        </p:nvSpPr>
        <p:spPr>
          <a:xfrm>
            <a:off x="9080294" y="6259886"/>
            <a:ext cx="2263346" cy="365125"/>
          </a:xfrm>
          <a:prstGeom prst="rect">
            <a:avLst/>
          </a:prstGeom>
        </p:spPr>
        <p:txBody>
          <a:bodyPr vert="horz" lIns="91440" tIns="45720" rIns="91440" bIns="45720" rtlCol="0" anchor="ctr"/>
          <a:lstStyle>
            <a:lvl1pPr algn="r">
              <a:defRPr sz="850" baseline="0">
                <a:solidFill>
                  <a:schemeClr val="tx1">
                    <a:tint val="75000"/>
                  </a:schemeClr>
                </a:solidFill>
              </a:defRPr>
            </a:lvl1pPr>
          </a:lstStyle>
          <a:p>
            <a:fld id="{4A059560-D280-5C42-B461-73980631AF07}" type="slidenum">
              <a:rPr lang="en-US" smtClean="0"/>
              <a:pPr/>
              <a:t>‹#›</a:t>
            </a:fld>
            <a:endParaRPr lang="en-US"/>
          </a:p>
        </p:txBody>
      </p:sp>
      <p:sp>
        <p:nvSpPr>
          <p:cNvPr id="14" name="Title 1">
            <a:extLst>
              <a:ext uri="{FF2B5EF4-FFF2-40B4-BE49-F238E27FC236}">
                <a16:creationId xmlns:a16="http://schemas.microsoft.com/office/drawing/2014/main" id="{4D20B8BF-00DD-5547-8A14-1FECC0147CFD}"/>
              </a:ext>
            </a:extLst>
          </p:cNvPr>
          <p:cNvSpPr>
            <a:spLocks noGrp="1"/>
          </p:cNvSpPr>
          <p:nvPr>
            <p:ph type="title"/>
          </p:nvPr>
        </p:nvSpPr>
        <p:spPr>
          <a:xfrm>
            <a:off x="828041" y="1074046"/>
            <a:ext cx="4114800" cy="1069975"/>
          </a:xfrm>
          <a:prstGeom prst="rect">
            <a:avLst/>
          </a:prstGeom>
        </p:spPr>
        <p:txBody>
          <a:bodyPr anchor="b">
            <a:normAutofit/>
          </a:bodyPr>
          <a:lstStyle>
            <a:lvl1pPr>
              <a:defRPr sz="3000" baseline="0"/>
            </a:lvl1pPr>
          </a:lstStyle>
          <a:p>
            <a:r>
              <a:rPr lang="en-US"/>
              <a:t>Click to edit Master title style</a:t>
            </a:r>
          </a:p>
        </p:txBody>
      </p:sp>
      <p:sp>
        <p:nvSpPr>
          <p:cNvPr id="15" name="Text Placeholder 3">
            <a:extLst>
              <a:ext uri="{FF2B5EF4-FFF2-40B4-BE49-F238E27FC236}">
                <a16:creationId xmlns:a16="http://schemas.microsoft.com/office/drawing/2014/main" id="{1D70BE91-D9E8-CE4B-AB5D-5C54F320C407}"/>
              </a:ext>
            </a:extLst>
          </p:cNvPr>
          <p:cNvSpPr>
            <a:spLocks noGrp="1"/>
          </p:cNvSpPr>
          <p:nvPr>
            <p:ph type="body" sz="half" idx="2"/>
          </p:nvPr>
        </p:nvSpPr>
        <p:spPr>
          <a:xfrm>
            <a:off x="828040" y="2144021"/>
            <a:ext cx="4114800" cy="3803350"/>
          </a:xfrm>
          <a:prstGeom prst="rect">
            <a:avLst/>
          </a:prstGeom>
        </p:spPr>
        <p:txBody>
          <a:bodyPr>
            <a:normAutofit/>
          </a:bodyPr>
          <a:lstStyle>
            <a:lvl1pPr marL="0" indent="0">
              <a:buNone/>
              <a:defRPr sz="18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38754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62AC6-DF8D-6944-A1A1-D9DA7AEDF7E6}"/>
              </a:ext>
            </a:extLst>
          </p:cNvPr>
          <p:cNvSpPr>
            <a:spLocks noGrp="1"/>
          </p:cNvSpPr>
          <p:nvPr>
            <p:ph type="title"/>
          </p:nvPr>
        </p:nvSpPr>
        <p:spPr>
          <a:xfrm>
            <a:off x="3479800" y="1180082"/>
            <a:ext cx="7849116" cy="541510"/>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EE6D4A-CD1C-6641-B8FA-BCB47C256C6B}"/>
              </a:ext>
            </a:extLst>
          </p:cNvPr>
          <p:cNvSpPr>
            <a:spLocks noGrp="1"/>
          </p:cNvSpPr>
          <p:nvPr>
            <p:ph type="body" orient="vert" idx="1"/>
          </p:nvPr>
        </p:nvSpPr>
        <p:spPr>
          <a:xfrm>
            <a:off x="828041" y="1869226"/>
            <a:ext cx="10500876" cy="420645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527988B-A904-6E4B-BBD5-DB029865DC91}"/>
              </a:ext>
            </a:extLst>
          </p:cNvPr>
          <p:cNvSpPr>
            <a:spLocks noGrp="1"/>
          </p:cNvSpPr>
          <p:nvPr>
            <p:ph type="dt" sz="half" idx="10"/>
          </p:nvPr>
        </p:nvSpPr>
        <p:spPr>
          <a:xfrm>
            <a:off x="828040" y="6259886"/>
            <a:ext cx="2090351" cy="365125"/>
          </a:xfrm>
          <a:prstGeom prst="rect">
            <a:avLst/>
          </a:prstGeom>
        </p:spPr>
        <p:txBody>
          <a:bodyPr vert="horz" lIns="91440" tIns="45720" rIns="91440" bIns="45720" rtlCol="0" anchor="ctr"/>
          <a:lstStyle>
            <a:lvl1pPr algn="l">
              <a:defRPr sz="850" baseline="0">
                <a:solidFill>
                  <a:schemeClr val="tx1">
                    <a:tint val="75000"/>
                  </a:schemeClr>
                </a:solidFill>
              </a:defRPr>
            </a:lvl1pPr>
          </a:lstStyle>
          <a:p>
            <a:fld id="{413CFEB6-F2DB-7D47-9FE7-3E5D2EAA5F02}" type="datetimeFigureOut">
              <a:rPr lang="en-US" smtClean="0"/>
              <a:pPr/>
              <a:t>5/29/22</a:t>
            </a:fld>
            <a:endParaRPr lang="en-US"/>
          </a:p>
        </p:txBody>
      </p:sp>
      <p:sp>
        <p:nvSpPr>
          <p:cNvPr id="8" name="Footer Placeholder 4">
            <a:extLst>
              <a:ext uri="{FF2B5EF4-FFF2-40B4-BE49-F238E27FC236}">
                <a16:creationId xmlns:a16="http://schemas.microsoft.com/office/drawing/2014/main" id="{B72A671B-9055-E04D-8FFB-A3C59D1DCB70}"/>
              </a:ext>
            </a:extLst>
          </p:cNvPr>
          <p:cNvSpPr>
            <a:spLocks noGrp="1"/>
          </p:cNvSpPr>
          <p:nvPr>
            <p:ph type="ftr" sz="quarter" idx="3"/>
          </p:nvPr>
        </p:nvSpPr>
        <p:spPr>
          <a:xfrm>
            <a:off x="3941942" y="6259886"/>
            <a:ext cx="4114800" cy="365125"/>
          </a:xfrm>
          <a:prstGeom prst="rect">
            <a:avLst/>
          </a:prstGeom>
        </p:spPr>
        <p:txBody>
          <a:bodyPr vert="horz" lIns="91440" tIns="45720" rIns="91440" bIns="45720" rtlCol="0" anchor="ctr"/>
          <a:lstStyle>
            <a:lvl1pPr algn="ctr">
              <a:defRPr sz="850" baseline="0">
                <a:solidFill>
                  <a:schemeClr val="tx1">
                    <a:tint val="75000"/>
                  </a:schemeClr>
                </a:solidFill>
              </a:defRPr>
            </a:lvl1pPr>
          </a:lstStyle>
          <a:p>
            <a:endParaRPr lang="en-US"/>
          </a:p>
        </p:txBody>
      </p:sp>
      <p:sp>
        <p:nvSpPr>
          <p:cNvPr id="9" name="Slide Number Placeholder 5">
            <a:extLst>
              <a:ext uri="{FF2B5EF4-FFF2-40B4-BE49-F238E27FC236}">
                <a16:creationId xmlns:a16="http://schemas.microsoft.com/office/drawing/2014/main" id="{F4CF956D-B600-164A-9CDB-850E76135FF8}"/>
              </a:ext>
            </a:extLst>
          </p:cNvPr>
          <p:cNvSpPr>
            <a:spLocks noGrp="1"/>
          </p:cNvSpPr>
          <p:nvPr>
            <p:ph type="sldNum" sz="quarter" idx="4"/>
          </p:nvPr>
        </p:nvSpPr>
        <p:spPr>
          <a:xfrm>
            <a:off x="9080294" y="6259886"/>
            <a:ext cx="2263346" cy="365125"/>
          </a:xfrm>
          <a:prstGeom prst="rect">
            <a:avLst/>
          </a:prstGeom>
        </p:spPr>
        <p:txBody>
          <a:bodyPr vert="horz" lIns="91440" tIns="45720" rIns="91440" bIns="45720" rtlCol="0" anchor="ctr"/>
          <a:lstStyle>
            <a:lvl1pPr algn="r">
              <a:defRPr sz="850" baseline="0">
                <a:solidFill>
                  <a:schemeClr val="tx1">
                    <a:tint val="75000"/>
                  </a:schemeClr>
                </a:solidFill>
              </a:defRPr>
            </a:lvl1pPr>
          </a:lstStyle>
          <a:p>
            <a:fld id="{4A059560-D280-5C42-B461-73980631AF07}" type="slidenum">
              <a:rPr lang="en-US" smtClean="0"/>
              <a:pPr/>
              <a:t>‹#›</a:t>
            </a:fld>
            <a:endParaRPr lang="en-US"/>
          </a:p>
        </p:txBody>
      </p:sp>
    </p:spTree>
    <p:extLst>
      <p:ext uri="{BB962C8B-B14F-4D97-AF65-F5344CB8AC3E}">
        <p14:creationId xmlns:p14="http://schemas.microsoft.com/office/powerpoint/2010/main" val="3509711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D9FF2A-1D67-E446-9E82-D89C227F26CD}"/>
              </a:ext>
            </a:extLst>
          </p:cNvPr>
          <p:cNvSpPr>
            <a:spLocks noGrp="1"/>
          </p:cNvSpPr>
          <p:nvPr>
            <p:ph type="title" orient="vert"/>
          </p:nvPr>
        </p:nvSpPr>
        <p:spPr>
          <a:xfrm>
            <a:off x="8724762" y="1426605"/>
            <a:ext cx="2628900" cy="4385232"/>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6A456C-2CCF-4040-B415-9F7781BF80F9}"/>
              </a:ext>
            </a:extLst>
          </p:cNvPr>
          <p:cNvSpPr>
            <a:spLocks noGrp="1"/>
          </p:cNvSpPr>
          <p:nvPr>
            <p:ph type="body" orient="vert" idx="1"/>
          </p:nvPr>
        </p:nvSpPr>
        <p:spPr>
          <a:xfrm>
            <a:off x="838338" y="1426605"/>
            <a:ext cx="7734024" cy="438523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38CD1D4-2F7B-9E4A-B5EB-6F2ACAF9F08E}"/>
              </a:ext>
            </a:extLst>
          </p:cNvPr>
          <p:cNvSpPr>
            <a:spLocks noGrp="1"/>
          </p:cNvSpPr>
          <p:nvPr>
            <p:ph type="dt" sz="half" idx="10"/>
          </p:nvPr>
        </p:nvSpPr>
        <p:spPr>
          <a:xfrm>
            <a:off x="828040" y="6259886"/>
            <a:ext cx="2090351" cy="365125"/>
          </a:xfrm>
          <a:prstGeom prst="rect">
            <a:avLst/>
          </a:prstGeom>
        </p:spPr>
        <p:txBody>
          <a:bodyPr vert="horz" lIns="91440" tIns="45720" rIns="91440" bIns="45720" rtlCol="0" anchor="ctr"/>
          <a:lstStyle>
            <a:lvl1pPr algn="l">
              <a:defRPr sz="850" baseline="0">
                <a:solidFill>
                  <a:schemeClr val="tx1">
                    <a:tint val="75000"/>
                  </a:schemeClr>
                </a:solidFill>
              </a:defRPr>
            </a:lvl1pPr>
          </a:lstStyle>
          <a:p>
            <a:fld id="{413CFEB6-F2DB-7D47-9FE7-3E5D2EAA5F02}" type="datetimeFigureOut">
              <a:rPr lang="en-US" smtClean="0"/>
              <a:pPr/>
              <a:t>5/29/22</a:t>
            </a:fld>
            <a:endParaRPr lang="en-US"/>
          </a:p>
        </p:txBody>
      </p:sp>
      <p:sp>
        <p:nvSpPr>
          <p:cNvPr id="8" name="Footer Placeholder 4">
            <a:extLst>
              <a:ext uri="{FF2B5EF4-FFF2-40B4-BE49-F238E27FC236}">
                <a16:creationId xmlns:a16="http://schemas.microsoft.com/office/drawing/2014/main" id="{0B16C568-2E3C-5349-A814-DF3AEB51D8C1}"/>
              </a:ext>
            </a:extLst>
          </p:cNvPr>
          <p:cNvSpPr>
            <a:spLocks noGrp="1"/>
          </p:cNvSpPr>
          <p:nvPr>
            <p:ph type="ftr" sz="quarter" idx="3"/>
          </p:nvPr>
        </p:nvSpPr>
        <p:spPr>
          <a:xfrm>
            <a:off x="3941942" y="6259886"/>
            <a:ext cx="4114800" cy="365125"/>
          </a:xfrm>
          <a:prstGeom prst="rect">
            <a:avLst/>
          </a:prstGeom>
        </p:spPr>
        <p:txBody>
          <a:bodyPr vert="horz" lIns="91440" tIns="45720" rIns="91440" bIns="45720" rtlCol="0" anchor="ctr"/>
          <a:lstStyle>
            <a:lvl1pPr algn="ctr">
              <a:defRPr sz="850" baseline="0">
                <a:solidFill>
                  <a:schemeClr val="tx1">
                    <a:tint val="75000"/>
                  </a:schemeClr>
                </a:solidFill>
              </a:defRPr>
            </a:lvl1pPr>
          </a:lstStyle>
          <a:p>
            <a:endParaRPr lang="en-US"/>
          </a:p>
        </p:txBody>
      </p:sp>
      <p:sp>
        <p:nvSpPr>
          <p:cNvPr id="9" name="Slide Number Placeholder 5">
            <a:extLst>
              <a:ext uri="{FF2B5EF4-FFF2-40B4-BE49-F238E27FC236}">
                <a16:creationId xmlns:a16="http://schemas.microsoft.com/office/drawing/2014/main" id="{EFEF7E9C-75E4-1E46-A8D2-D466B46E064C}"/>
              </a:ext>
            </a:extLst>
          </p:cNvPr>
          <p:cNvSpPr>
            <a:spLocks noGrp="1"/>
          </p:cNvSpPr>
          <p:nvPr>
            <p:ph type="sldNum" sz="quarter" idx="4"/>
          </p:nvPr>
        </p:nvSpPr>
        <p:spPr>
          <a:xfrm>
            <a:off x="9080294" y="6259886"/>
            <a:ext cx="2263346" cy="365125"/>
          </a:xfrm>
          <a:prstGeom prst="rect">
            <a:avLst/>
          </a:prstGeom>
        </p:spPr>
        <p:txBody>
          <a:bodyPr vert="horz" lIns="91440" tIns="45720" rIns="91440" bIns="45720" rtlCol="0" anchor="ctr"/>
          <a:lstStyle>
            <a:lvl1pPr algn="r">
              <a:defRPr sz="850" baseline="0">
                <a:solidFill>
                  <a:schemeClr val="tx1">
                    <a:tint val="75000"/>
                  </a:schemeClr>
                </a:solidFill>
              </a:defRPr>
            </a:lvl1pPr>
          </a:lstStyle>
          <a:p>
            <a:fld id="{4A059560-D280-5C42-B461-73980631AF07}" type="slidenum">
              <a:rPr lang="en-US" smtClean="0"/>
              <a:pPr/>
              <a:t>‹#›</a:t>
            </a:fld>
            <a:endParaRPr lang="en-US"/>
          </a:p>
        </p:txBody>
      </p:sp>
    </p:spTree>
    <p:extLst>
      <p:ext uri="{BB962C8B-B14F-4D97-AF65-F5344CB8AC3E}">
        <p14:creationId xmlns:p14="http://schemas.microsoft.com/office/powerpoint/2010/main" val="2405265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B42EC-7E8D-1B42-B755-7AB1EF643896}"/>
              </a:ext>
            </a:extLst>
          </p:cNvPr>
          <p:cNvSpPr>
            <a:spLocks noGrp="1"/>
          </p:cNvSpPr>
          <p:nvPr>
            <p:ph type="ctrTitle"/>
          </p:nvPr>
        </p:nvSpPr>
        <p:spPr>
          <a:xfrm>
            <a:off x="1524000" y="1122363"/>
            <a:ext cx="9144000" cy="2387600"/>
          </a:xfrm>
        </p:spPr>
        <p:txBody>
          <a:bodyPr anchor="b">
            <a:normAutofit/>
          </a:bodyPr>
          <a:lstStyle>
            <a:lvl1pPr algn="ctr">
              <a:defRPr sz="3000" baseline="0"/>
            </a:lvl1pPr>
          </a:lstStyle>
          <a:p>
            <a:r>
              <a:rPr lang="en-US"/>
              <a:t>Click to edit Master title style</a:t>
            </a:r>
          </a:p>
        </p:txBody>
      </p:sp>
      <p:sp>
        <p:nvSpPr>
          <p:cNvPr id="3" name="Subtitle 2">
            <a:extLst>
              <a:ext uri="{FF2B5EF4-FFF2-40B4-BE49-F238E27FC236}">
                <a16:creationId xmlns:a16="http://schemas.microsoft.com/office/drawing/2014/main" id="{F6A9D9ED-B233-1948-AAC7-BB81848393CC}"/>
              </a:ext>
            </a:extLst>
          </p:cNvPr>
          <p:cNvSpPr>
            <a:spLocks noGrp="1"/>
          </p:cNvSpPr>
          <p:nvPr>
            <p:ph type="subTitle" idx="1"/>
          </p:nvPr>
        </p:nvSpPr>
        <p:spPr>
          <a:xfrm>
            <a:off x="1524000" y="3602038"/>
            <a:ext cx="9144000" cy="1655762"/>
          </a:xfrm>
        </p:spPr>
        <p:txBody>
          <a:bodyPr>
            <a:normAutofit/>
          </a:bodyPr>
          <a:lstStyle>
            <a:lvl1pPr marL="0" indent="0" algn="ctr">
              <a:buNone/>
              <a:defRPr sz="1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CFFF57-9AE8-EE4B-B470-A1AD348AB62B}"/>
              </a:ext>
            </a:extLst>
          </p:cNvPr>
          <p:cNvSpPr>
            <a:spLocks noGrp="1"/>
          </p:cNvSpPr>
          <p:nvPr>
            <p:ph type="dt" sz="half" idx="10"/>
          </p:nvPr>
        </p:nvSpPr>
        <p:spPr/>
        <p:txBody>
          <a:bodyPr/>
          <a:lstStyle/>
          <a:p>
            <a:fld id="{56A1D1D0-FEB4-7D4B-8F80-C8F9D5B2D87B}" type="datetimeFigureOut">
              <a:rPr lang="en-US" smtClean="0"/>
              <a:t>5/29/22</a:t>
            </a:fld>
            <a:endParaRPr lang="en-US"/>
          </a:p>
        </p:txBody>
      </p:sp>
      <p:sp>
        <p:nvSpPr>
          <p:cNvPr id="5" name="Footer Placeholder 4">
            <a:extLst>
              <a:ext uri="{FF2B5EF4-FFF2-40B4-BE49-F238E27FC236}">
                <a16:creationId xmlns:a16="http://schemas.microsoft.com/office/drawing/2014/main" id="{A8F436FC-CAE7-2541-8922-32C6AFE356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55D961-E05A-2F46-B027-01DF5A92A4C2}"/>
              </a:ext>
            </a:extLst>
          </p:cNvPr>
          <p:cNvSpPr>
            <a:spLocks noGrp="1"/>
          </p:cNvSpPr>
          <p:nvPr>
            <p:ph type="sldNum" sz="quarter" idx="12"/>
          </p:nvPr>
        </p:nvSpPr>
        <p:spPr/>
        <p:txBody>
          <a:bodyPr/>
          <a:lstStyle/>
          <a:p>
            <a:fld id="{DFA6B7F9-7D9C-4A44-A43B-91F4F8670918}" type="slidenum">
              <a:rPr lang="en-US" smtClean="0"/>
              <a:t>‹#›</a:t>
            </a:fld>
            <a:endParaRPr lang="en-US"/>
          </a:p>
        </p:txBody>
      </p:sp>
    </p:spTree>
    <p:extLst>
      <p:ext uri="{BB962C8B-B14F-4D97-AF65-F5344CB8AC3E}">
        <p14:creationId xmlns:p14="http://schemas.microsoft.com/office/powerpoint/2010/main" val="2953726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951CA-535D-3547-8048-5145A2C041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3338A2-ECAA-074A-85AA-DF7BD0F90B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0032C-146A-0840-B09D-FBCBA4281EE8}"/>
              </a:ext>
            </a:extLst>
          </p:cNvPr>
          <p:cNvSpPr>
            <a:spLocks noGrp="1"/>
          </p:cNvSpPr>
          <p:nvPr>
            <p:ph type="dt" sz="half" idx="10"/>
          </p:nvPr>
        </p:nvSpPr>
        <p:spPr/>
        <p:txBody>
          <a:bodyPr/>
          <a:lstStyle/>
          <a:p>
            <a:fld id="{56A1D1D0-FEB4-7D4B-8F80-C8F9D5B2D87B}" type="datetimeFigureOut">
              <a:rPr lang="en-US" smtClean="0"/>
              <a:t>5/29/22</a:t>
            </a:fld>
            <a:endParaRPr lang="en-US"/>
          </a:p>
        </p:txBody>
      </p:sp>
      <p:sp>
        <p:nvSpPr>
          <p:cNvPr id="5" name="Footer Placeholder 4">
            <a:extLst>
              <a:ext uri="{FF2B5EF4-FFF2-40B4-BE49-F238E27FC236}">
                <a16:creationId xmlns:a16="http://schemas.microsoft.com/office/drawing/2014/main" id="{E813A554-6017-1740-8822-83A3E65A59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28C298-EC1C-4C49-A050-888FF72DAD63}"/>
              </a:ext>
            </a:extLst>
          </p:cNvPr>
          <p:cNvSpPr>
            <a:spLocks noGrp="1"/>
          </p:cNvSpPr>
          <p:nvPr>
            <p:ph type="sldNum" sz="quarter" idx="12"/>
          </p:nvPr>
        </p:nvSpPr>
        <p:spPr/>
        <p:txBody>
          <a:bodyPr/>
          <a:lstStyle/>
          <a:p>
            <a:fld id="{DFA6B7F9-7D9C-4A44-A43B-91F4F8670918}" type="slidenum">
              <a:rPr lang="en-US" smtClean="0"/>
              <a:t>‹#›</a:t>
            </a:fld>
            <a:endParaRPr lang="en-US"/>
          </a:p>
        </p:txBody>
      </p:sp>
    </p:spTree>
    <p:extLst>
      <p:ext uri="{BB962C8B-B14F-4D97-AF65-F5344CB8AC3E}">
        <p14:creationId xmlns:p14="http://schemas.microsoft.com/office/powerpoint/2010/main" val="2447520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6FE6C-0AD1-D34E-85CC-122BC2128FC2}"/>
              </a:ext>
            </a:extLst>
          </p:cNvPr>
          <p:cNvSpPr>
            <a:spLocks noGrp="1"/>
          </p:cNvSpPr>
          <p:nvPr>
            <p:ph type="title"/>
          </p:nvPr>
        </p:nvSpPr>
        <p:spPr>
          <a:xfrm>
            <a:off x="831850" y="754698"/>
            <a:ext cx="10515600" cy="2852737"/>
          </a:xfrm>
        </p:spPr>
        <p:txBody>
          <a:bodyPr anchor="b">
            <a:normAutofit/>
          </a:bodyPr>
          <a:lstStyle>
            <a:lvl1pPr>
              <a:defRPr sz="3000" baseline="0"/>
            </a:lvl1pPr>
          </a:lstStyle>
          <a:p>
            <a:r>
              <a:rPr lang="en-US"/>
              <a:t>Click to edit Master title style</a:t>
            </a:r>
          </a:p>
        </p:txBody>
      </p:sp>
      <p:sp>
        <p:nvSpPr>
          <p:cNvPr id="3" name="Text Placeholder 2">
            <a:extLst>
              <a:ext uri="{FF2B5EF4-FFF2-40B4-BE49-F238E27FC236}">
                <a16:creationId xmlns:a16="http://schemas.microsoft.com/office/drawing/2014/main" id="{9709BC7D-B7C5-7D4F-881A-F17BF311B563}"/>
              </a:ext>
            </a:extLst>
          </p:cNvPr>
          <p:cNvSpPr>
            <a:spLocks noGrp="1"/>
          </p:cNvSpPr>
          <p:nvPr>
            <p:ph type="body" idx="1"/>
          </p:nvPr>
        </p:nvSpPr>
        <p:spPr>
          <a:xfrm>
            <a:off x="831850" y="3634423"/>
            <a:ext cx="10515600" cy="1500187"/>
          </a:xfrm>
        </p:spPr>
        <p:txBody>
          <a:bodyPr>
            <a:normAutofit/>
          </a:bodyPr>
          <a:lstStyle>
            <a:lvl1pPr marL="0" indent="0">
              <a:buNone/>
              <a:defRPr sz="1800"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9230DF-07B6-154C-9E79-FF3DAE4614F3}"/>
              </a:ext>
            </a:extLst>
          </p:cNvPr>
          <p:cNvSpPr>
            <a:spLocks noGrp="1"/>
          </p:cNvSpPr>
          <p:nvPr>
            <p:ph type="dt" sz="half" idx="10"/>
          </p:nvPr>
        </p:nvSpPr>
        <p:spPr/>
        <p:txBody>
          <a:bodyPr/>
          <a:lstStyle/>
          <a:p>
            <a:fld id="{56A1D1D0-FEB4-7D4B-8F80-C8F9D5B2D87B}" type="datetimeFigureOut">
              <a:rPr lang="en-US" smtClean="0"/>
              <a:t>5/29/22</a:t>
            </a:fld>
            <a:endParaRPr lang="en-US"/>
          </a:p>
        </p:txBody>
      </p:sp>
      <p:sp>
        <p:nvSpPr>
          <p:cNvPr id="5" name="Footer Placeholder 4">
            <a:extLst>
              <a:ext uri="{FF2B5EF4-FFF2-40B4-BE49-F238E27FC236}">
                <a16:creationId xmlns:a16="http://schemas.microsoft.com/office/drawing/2014/main" id="{F46329CB-B8E0-5B48-BE56-9590912626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385C5F-FD9A-744C-BD28-71C8260AF243}"/>
              </a:ext>
            </a:extLst>
          </p:cNvPr>
          <p:cNvSpPr>
            <a:spLocks noGrp="1"/>
          </p:cNvSpPr>
          <p:nvPr>
            <p:ph type="sldNum" sz="quarter" idx="12"/>
          </p:nvPr>
        </p:nvSpPr>
        <p:spPr/>
        <p:txBody>
          <a:bodyPr/>
          <a:lstStyle/>
          <a:p>
            <a:fld id="{DFA6B7F9-7D9C-4A44-A43B-91F4F8670918}" type="slidenum">
              <a:rPr lang="en-US" smtClean="0"/>
              <a:t>‹#›</a:t>
            </a:fld>
            <a:endParaRPr lang="en-US"/>
          </a:p>
        </p:txBody>
      </p:sp>
    </p:spTree>
    <p:extLst>
      <p:ext uri="{BB962C8B-B14F-4D97-AF65-F5344CB8AC3E}">
        <p14:creationId xmlns:p14="http://schemas.microsoft.com/office/powerpoint/2010/main" val="16536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01CB3-53CA-0E4C-90D1-D7844342E4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DB7547-1386-2946-8CB4-8D001AB372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0BF73E-C492-234F-8334-624E76A6D9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F17CD0-7A32-7243-818C-1EB45E07B10E}"/>
              </a:ext>
            </a:extLst>
          </p:cNvPr>
          <p:cNvSpPr>
            <a:spLocks noGrp="1"/>
          </p:cNvSpPr>
          <p:nvPr>
            <p:ph type="dt" sz="half" idx="10"/>
          </p:nvPr>
        </p:nvSpPr>
        <p:spPr/>
        <p:txBody>
          <a:bodyPr/>
          <a:lstStyle/>
          <a:p>
            <a:fld id="{56A1D1D0-FEB4-7D4B-8F80-C8F9D5B2D87B}" type="datetimeFigureOut">
              <a:rPr lang="en-US" smtClean="0"/>
              <a:t>5/29/22</a:t>
            </a:fld>
            <a:endParaRPr lang="en-US"/>
          </a:p>
        </p:txBody>
      </p:sp>
      <p:sp>
        <p:nvSpPr>
          <p:cNvPr id="6" name="Footer Placeholder 5">
            <a:extLst>
              <a:ext uri="{FF2B5EF4-FFF2-40B4-BE49-F238E27FC236}">
                <a16:creationId xmlns:a16="http://schemas.microsoft.com/office/drawing/2014/main" id="{BA150A19-50FC-ED49-8B79-2F3221EED6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ACAC32-696F-AC4A-9784-26A66FBB7A96}"/>
              </a:ext>
            </a:extLst>
          </p:cNvPr>
          <p:cNvSpPr>
            <a:spLocks noGrp="1"/>
          </p:cNvSpPr>
          <p:nvPr>
            <p:ph type="sldNum" sz="quarter" idx="12"/>
          </p:nvPr>
        </p:nvSpPr>
        <p:spPr/>
        <p:txBody>
          <a:bodyPr/>
          <a:lstStyle/>
          <a:p>
            <a:fld id="{DFA6B7F9-7D9C-4A44-A43B-91F4F8670918}" type="slidenum">
              <a:rPr lang="en-US" smtClean="0"/>
              <a:t>‹#›</a:t>
            </a:fld>
            <a:endParaRPr lang="en-US"/>
          </a:p>
        </p:txBody>
      </p:sp>
    </p:spTree>
    <p:extLst>
      <p:ext uri="{BB962C8B-B14F-4D97-AF65-F5344CB8AC3E}">
        <p14:creationId xmlns:p14="http://schemas.microsoft.com/office/powerpoint/2010/main" val="390689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6085D-16B3-9247-82C2-2F1C57179A7C}"/>
              </a:ext>
            </a:extLst>
          </p:cNvPr>
          <p:cNvSpPr>
            <a:spLocks noGrp="1"/>
          </p:cNvSpPr>
          <p:nvPr>
            <p:ph type="title"/>
          </p:nvPr>
        </p:nvSpPr>
        <p:spPr>
          <a:xfrm>
            <a:off x="839788" y="365125"/>
            <a:ext cx="10515600" cy="1325563"/>
          </a:xfrm>
        </p:spPr>
        <p:txBody>
          <a:bodyPr>
            <a:normAutofit/>
          </a:bodyPr>
          <a:lstStyle>
            <a:lvl1pPr>
              <a:defRPr sz="3000" baseline="0"/>
            </a:lvl1pPr>
          </a:lstStyle>
          <a:p>
            <a:r>
              <a:rPr lang="en-US"/>
              <a:t>Click to edit Master title style</a:t>
            </a:r>
          </a:p>
        </p:txBody>
      </p:sp>
      <p:sp>
        <p:nvSpPr>
          <p:cNvPr id="3" name="Text Placeholder 2">
            <a:extLst>
              <a:ext uri="{FF2B5EF4-FFF2-40B4-BE49-F238E27FC236}">
                <a16:creationId xmlns:a16="http://schemas.microsoft.com/office/drawing/2014/main" id="{64138679-FF35-3B41-BF07-BDE1B362613F}"/>
              </a:ext>
            </a:extLst>
          </p:cNvPr>
          <p:cNvSpPr>
            <a:spLocks noGrp="1"/>
          </p:cNvSpPr>
          <p:nvPr>
            <p:ph type="body" idx="1"/>
          </p:nvPr>
        </p:nvSpPr>
        <p:spPr>
          <a:xfrm>
            <a:off x="839788" y="1681163"/>
            <a:ext cx="5157787" cy="823912"/>
          </a:xfrm>
        </p:spPr>
        <p:txBody>
          <a:bodyPr anchor="b">
            <a:normAutofit/>
          </a:bodyPr>
          <a:lstStyle>
            <a:lvl1pPr marL="0" indent="0">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D86A52-E506-9640-BF8E-A95B69E44CD4}"/>
              </a:ext>
            </a:extLst>
          </p:cNvPr>
          <p:cNvSpPr>
            <a:spLocks noGrp="1"/>
          </p:cNvSpPr>
          <p:nvPr>
            <p:ph sz="half" idx="2"/>
          </p:nvPr>
        </p:nvSpPr>
        <p:spPr>
          <a:xfrm>
            <a:off x="839788" y="2505075"/>
            <a:ext cx="5157787" cy="3684588"/>
          </a:xfrm>
        </p:spPr>
        <p:txBody>
          <a:bodyPr/>
          <a:lstStyle>
            <a:lvl1pPr>
              <a:defRPr sz="1800" baseline="0"/>
            </a:lvl1pPr>
            <a:lvl2pPr>
              <a:defRPr sz="1800" baseline="0"/>
            </a:lvl2pPr>
            <a:lvl3pPr>
              <a:defRPr sz="1800" baseline="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0BFAAE-4CCF-E84C-8B69-1AB192928E74}"/>
              </a:ext>
            </a:extLst>
          </p:cNvPr>
          <p:cNvSpPr>
            <a:spLocks noGrp="1"/>
          </p:cNvSpPr>
          <p:nvPr>
            <p:ph type="body" sz="quarter" idx="3"/>
          </p:nvPr>
        </p:nvSpPr>
        <p:spPr>
          <a:xfrm>
            <a:off x="6172200" y="1681163"/>
            <a:ext cx="5183188" cy="823912"/>
          </a:xfrm>
        </p:spPr>
        <p:txBody>
          <a:bodyPr anchor="b">
            <a:normAutofit/>
          </a:bodyPr>
          <a:lstStyle>
            <a:lvl1pPr marL="0" indent="0">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D157D7-F922-C842-9C67-82C509572A19}"/>
              </a:ext>
            </a:extLst>
          </p:cNvPr>
          <p:cNvSpPr>
            <a:spLocks noGrp="1"/>
          </p:cNvSpPr>
          <p:nvPr>
            <p:ph sz="quarter" idx="4"/>
          </p:nvPr>
        </p:nvSpPr>
        <p:spPr>
          <a:xfrm>
            <a:off x="6172200" y="2505075"/>
            <a:ext cx="5183188" cy="3684588"/>
          </a:xfrm>
        </p:spPr>
        <p:txBody>
          <a:bodyPr/>
          <a:lstStyle>
            <a:lvl1pPr>
              <a:defRPr sz="1800" baseline="0"/>
            </a:lvl1pPr>
            <a:lvl2pPr>
              <a:defRPr sz="1800" baseline="0"/>
            </a:lvl2pPr>
            <a:lvl3pPr>
              <a:defRPr sz="1800" baseline="0"/>
            </a:lvl3pPr>
            <a:lvl4pPr>
              <a:defRPr sz="1400" baseline="0"/>
            </a:lvl4pPr>
            <a:lvl5pPr>
              <a:defRPr sz="14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709ED8-B4B3-4743-9F2C-A6FAECC979A6}"/>
              </a:ext>
            </a:extLst>
          </p:cNvPr>
          <p:cNvSpPr>
            <a:spLocks noGrp="1"/>
          </p:cNvSpPr>
          <p:nvPr>
            <p:ph type="dt" sz="half" idx="10"/>
          </p:nvPr>
        </p:nvSpPr>
        <p:spPr/>
        <p:txBody>
          <a:bodyPr/>
          <a:lstStyle/>
          <a:p>
            <a:fld id="{56A1D1D0-FEB4-7D4B-8F80-C8F9D5B2D87B}" type="datetimeFigureOut">
              <a:rPr lang="en-US" smtClean="0"/>
              <a:t>5/29/22</a:t>
            </a:fld>
            <a:endParaRPr lang="en-US"/>
          </a:p>
        </p:txBody>
      </p:sp>
      <p:sp>
        <p:nvSpPr>
          <p:cNvPr id="8" name="Footer Placeholder 7">
            <a:extLst>
              <a:ext uri="{FF2B5EF4-FFF2-40B4-BE49-F238E27FC236}">
                <a16:creationId xmlns:a16="http://schemas.microsoft.com/office/drawing/2014/main" id="{E1671767-66BA-E34C-AAD4-8B3FBEA572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D96529-FE75-B641-ADB7-5803819C6CCF}"/>
              </a:ext>
            </a:extLst>
          </p:cNvPr>
          <p:cNvSpPr>
            <a:spLocks noGrp="1"/>
          </p:cNvSpPr>
          <p:nvPr>
            <p:ph type="sldNum" sz="quarter" idx="12"/>
          </p:nvPr>
        </p:nvSpPr>
        <p:spPr/>
        <p:txBody>
          <a:bodyPr/>
          <a:lstStyle/>
          <a:p>
            <a:fld id="{DFA6B7F9-7D9C-4A44-A43B-91F4F8670918}" type="slidenum">
              <a:rPr lang="en-US" smtClean="0"/>
              <a:t>‹#›</a:t>
            </a:fld>
            <a:endParaRPr lang="en-US"/>
          </a:p>
        </p:txBody>
      </p:sp>
    </p:spTree>
    <p:extLst>
      <p:ext uri="{BB962C8B-B14F-4D97-AF65-F5344CB8AC3E}">
        <p14:creationId xmlns:p14="http://schemas.microsoft.com/office/powerpoint/2010/main" val="2791612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D5682-EAD0-084B-ADD3-5CC393D36F35}"/>
              </a:ext>
            </a:extLst>
          </p:cNvPr>
          <p:cNvSpPr>
            <a:spLocks noGrp="1"/>
          </p:cNvSpPr>
          <p:nvPr>
            <p:ph type="title"/>
          </p:nvPr>
        </p:nvSpPr>
        <p:spPr/>
        <p:txBody>
          <a:bodyPr>
            <a:normAutofit/>
          </a:bodyPr>
          <a:lstStyle>
            <a:lvl1pPr>
              <a:defRPr sz="3000" baseline="0"/>
            </a:lvl1pPr>
          </a:lstStyle>
          <a:p>
            <a:r>
              <a:rPr lang="en-US"/>
              <a:t>Click to edit Master title style</a:t>
            </a:r>
          </a:p>
        </p:txBody>
      </p:sp>
      <p:sp>
        <p:nvSpPr>
          <p:cNvPr id="3" name="Date Placeholder 2">
            <a:extLst>
              <a:ext uri="{FF2B5EF4-FFF2-40B4-BE49-F238E27FC236}">
                <a16:creationId xmlns:a16="http://schemas.microsoft.com/office/drawing/2014/main" id="{094295EA-C998-AF43-BA8E-5C46C208550F}"/>
              </a:ext>
            </a:extLst>
          </p:cNvPr>
          <p:cNvSpPr>
            <a:spLocks noGrp="1"/>
          </p:cNvSpPr>
          <p:nvPr>
            <p:ph type="dt" sz="half" idx="10"/>
          </p:nvPr>
        </p:nvSpPr>
        <p:spPr/>
        <p:txBody>
          <a:bodyPr/>
          <a:lstStyle/>
          <a:p>
            <a:fld id="{56A1D1D0-FEB4-7D4B-8F80-C8F9D5B2D87B}" type="datetimeFigureOut">
              <a:rPr lang="en-US" smtClean="0"/>
              <a:t>5/29/22</a:t>
            </a:fld>
            <a:endParaRPr lang="en-US"/>
          </a:p>
        </p:txBody>
      </p:sp>
      <p:sp>
        <p:nvSpPr>
          <p:cNvPr id="4" name="Footer Placeholder 3">
            <a:extLst>
              <a:ext uri="{FF2B5EF4-FFF2-40B4-BE49-F238E27FC236}">
                <a16:creationId xmlns:a16="http://schemas.microsoft.com/office/drawing/2014/main" id="{36A0A189-0126-1742-9906-3C04EEB587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A20C30-DCDE-8F45-AA8D-AB0193A48B73}"/>
              </a:ext>
            </a:extLst>
          </p:cNvPr>
          <p:cNvSpPr>
            <a:spLocks noGrp="1"/>
          </p:cNvSpPr>
          <p:nvPr>
            <p:ph type="sldNum" sz="quarter" idx="12"/>
          </p:nvPr>
        </p:nvSpPr>
        <p:spPr/>
        <p:txBody>
          <a:bodyPr/>
          <a:lstStyle/>
          <a:p>
            <a:fld id="{DFA6B7F9-7D9C-4A44-A43B-91F4F8670918}" type="slidenum">
              <a:rPr lang="en-US" smtClean="0"/>
              <a:t>‹#›</a:t>
            </a:fld>
            <a:endParaRPr lang="en-US"/>
          </a:p>
        </p:txBody>
      </p:sp>
    </p:spTree>
    <p:extLst>
      <p:ext uri="{BB962C8B-B14F-4D97-AF65-F5344CB8AC3E}">
        <p14:creationId xmlns:p14="http://schemas.microsoft.com/office/powerpoint/2010/main" val="1623165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7A0D95-B0E3-184B-BF08-8386DD8E84DE}"/>
              </a:ext>
            </a:extLst>
          </p:cNvPr>
          <p:cNvSpPr>
            <a:spLocks noGrp="1"/>
          </p:cNvSpPr>
          <p:nvPr>
            <p:ph type="dt" sz="half" idx="10"/>
          </p:nvPr>
        </p:nvSpPr>
        <p:spPr/>
        <p:txBody>
          <a:bodyPr/>
          <a:lstStyle/>
          <a:p>
            <a:fld id="{56A1D1D0-FEB4-7D4B-8F80-C8F9D5B2D87B}" type="datetimeFigureOut">
              <a:rPr lang="en-US" smtClean="0"/>
              <a:t>5/29/22</a:t>
            </a:fld>
            <a:endParaRPr lang="en-US"/>
          </a:p>
        </p:txBody>
      </p:sp>
      <p:sp>
        <p:nvSpPr>
          <p:cNvPr id="3" name="Footer Placeholder 2">
            <a:extLst>
              <a:ext uri="{FF2B5EF4-FFF2-40B4-BE49-F238E27FC236}">
                <a16:creationId xmlns:a16="http://schemas.microsoft.com/office/drawing/2014/main" id="{66901130-9106-C440-864A-1AE4036A66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2D4F21-A62B-0847-96DB-927FA4CD7995}"/>
              </a:ext>
            </a:extLst>
          </p:cNvPr>
          <p:cNvSpPr>
            <a:spLocks noGrp="1"/>
          </p:cNvSpPr>
          <p:nvPr>
            <p:ph type="sldNum" sz="quarter" idx="12"/>
          </p:nvPr>
        </p:nvSpPr>
        <p:spPr/>
        <p:txBody>
          <a:bodyPr/>
          <a:lstStyle/>
          <a:p>
            <a:fld id="{DFA6B7F9-7D9C-4A44-A43B-91F4F8670918}" type="slidenum">
              <a:rPr lang="en-US" smtClean="0"/>
              <a:t>‹#›</a:t>
            </a:fld>
            <a:endParaRPr lang="en-US"/>
          </a:p>
        </p:txBody>
      </p:sp>
    </p:spTree>
    <p:extLst>
      <p:ext uri="{BB962C8B-B14F-4D97-AF65-F5344CB8AC3E}">
        <p14:creationId xmlns:p14="http://schemas.microsoft.com/office/powerpoint/2010/main" val="3647851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3C8BEEAB-91F6-B041-96B3-FB1419DC67AF}"/>
              </a:ext>
            </a:extLst>
          </p:cNvPr>
          <p:cNvSpPr>
            <a:spLocks noGrp="1"/>
          </p:cNvSpPr>
          <p:nvPr>
            <p:ph type="dt" sz="half" idx="2"/>
          </p:nvPr>
        </p:nvSpPr>
        <p:spPr>
          <a:xfrm>
            <a:off x="828040" y="6259886"/>
            <a:ext cx="2090351" cy="365125"/>
          </a:xfrm>
          <a:prstGeom prst="rect">
            <a:avLst/>
          </a:prstGeom>
        </p:spPr>
        <p:txBody>
          <a:bodyPr vert="horz" lIns="91440" tIns="45720" rIns="91440" bIns="45720" rtlCol="0" anchor="ctr"/>
          <a:lstStyle>
            <a:lvl1pPr algn="l">
              <a:defRPr sz="850" baseline="0">
                <a:solidFill>
                  <a:schemeClr val="tx1">
                    <a:tint val="75000"/>
                  </a:schemeClr>
                </a:solidFill>
              </a:defRPr>
            </a:lvl1pPr>
          </a:lstStyle>
          <a:p>
            <a:fld id="{413CFEB6-F2DB-7D47-9FE7-3E5D2EAA5F02}" type="datetimeFigureOut">
              <a:rPr lang="en-US" smtClean="0"/>
              <a:pPr/>
              <a:t>5/29/22</a:t>
            </a:fld>
            <a:endParaRPr lang="en-US"/>
          </a:p>
        </p:txBody>
      </p:sp>
      <p:sp>
        <p:nvSpPr>
          <p:cNvPr id="9" name="Footer Placeholder 4">
            <a:extLst>
              <a:ext uri="{FF2B5EF4-FFF2-40B4-BE49-F238E27FC236}">
                <a16:creationId xmlns:a16="http://schemas.microsoft.com/office/drawing/2014/main" id="{06390AF9-FAF1-DB4F-9309-DE08DF5E78BD}"/>
              </a:ext>
            </a:extLst>
          </p:cNvPr>
          <p:cNvSpPr>
            <a:spLocks noGrp="1"/>
          </p:cNvSpPr>
          <p:nvPr>
            <p:ph type="ftr" sz="quarter" idx="3"/>
          </p:nvPr>
        </p:nvSpPr>
        <p:spPr>
          <a:xfrm>
            <a:off x="3941942" y="6259886"/>
            <a:ext cx="4114800" cy="365125"/>
          </a:xfrm>
          <a:prstGeom prst="rect">
            <a:avLst/>
          </a:prstGeom>
        </p:spPr>
        <p:txBody>
          <a:bodyPr vert="horz" lIns="91440" tIns="45720" rIns="91440" bIns="45720" rtlCol="0" anchor="ctr"/>
          <a:lstStyle>
            <a:lvl1pPr algn="ctr">
              <a:defRPr sz="850" baseline="0">
                <a:solidFill>
                  <a:schemeClr val="tx1">
                    <a:tint val="75000"/>
                  </a:schemeClr>
                </a:solidFill>
              </a:defRPr>
            </a:lvl1pPr>
          </a:lstStyle>
          <a:p>
            <a:endParaRPr lang="en-US"/>
          </a:p>
        </p:txBody>
      </p:sp>
      <p:sp>
        <p:nvSpPr>
          <p:cNvPr id="10" name="Slide Number Placeholder 5">
            <a:extLst>
              <a:ext uri="{FF2B5EF4-FFF2-40B4-BE49-F238E27FC236}">
                <a16:creationId xmlns:a16="http://schemas.microsoft.com/office/drawing/2014/main" id="{1F896C4E-601E-3642-A1E2-3E155890FE85}"/>
              </a:ext>
            </a:extLst>
          </p:cNvPr>
          <p:cNvSpPr>
            <a:spLocks noGrp="1"/>
          </p:cNvSpPr>
          <p:nvPr>
            <p:ph type="sldNum" sz="quarter" idx="4"/>
          </p:nvPr>
        </p:nvSpPr>
        <p:spPr>
          <a:xfrm>
            <a:off x="9080294" y="6259886"/>
            <a:ext cx="2263346" cy="365125"/>
          </a:xfrm>
          <a:prstGeom prst="rect">
            <a:avLst/>
          </a:prstGeom>
        </p:spPr>
        <p:txBody>
          <a:bodyPr vert="horz" lIns="91440" tIns="45720" rIns="91440" bIns="45720" rtlCol="0" anchor="ctr"/>
          <a:lstStyle>
            <a:lvl1pPr algn="r">
              <a:defRPr sz="850" baseline="0">
                <a:solidFill>
                  <a:schemeClr val="tx1">
                    <a:tint val="75000"/>
                  </a:schemeClr>
                </a:solidFill>
              </a:defRPr>
            </a:lvl1pPr>
          </a:lstStyle>
          <a:p>
            <a:fld id="{4A059560-D280-5C42-B461-73980631AF07}" type="slidenum">
              <a:rPr lang="en-US" smtClean="0"/>
              <a:pPr/>
              <a:t>‹#›</a:t>
            </a:fld>
            <a:endParaRPr lang="en-US"/>
          </a:p>
        </p:txBody>
      </p:sp>
    </p:spTree>
    <p:extLst>
      <p:ext uri="{BB962C8B-B14F-4D97-AF65-F5344CB8AC3E}">
        <p14:creationId xmlns:p14="http://schemas.microsoft.com/office/powerpoint/2010/main" val="24809657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0A87AF-8EBA-664D-82B1-9CAE18424F7D}"/>
              </a:ext>
            </a:extLst>
          </p:cNvPr>
          <p:cNvSpPr>
            <a:spLocks noGrp="1"/>
          </p:cNvSpPr>
          <p:nvPr>
            <p:ph idx="1"/>
          </p:nvPr>
        </p:nvSpPr>
        <p:spPr>
          <a:xfrm>
            <a:off x="5183188" y="1097280"/>
            <a:ext cx="6172200" cy="4988558"/>
          </a:xfrm>
        </p:spPr>
        <p:txBody>
          <a:bodyPr/>
          <a:lstStyle>
            <a:lvl1pPr>
              <a:defRPr sz="1800" baseline="0"/>
            </a:lvl1pPr>
            <a:lvl2pPr>
              <a:defRPr sz="1800" baseline="0"/>
            </a:lvl2pPr>
            <a:lvl3pPr>
              <a:defRPr sz="1800" baseline="0"/>
            </a:lvl3pPr>
            <a:lvl4pPr>
              <a:defRPr sz="1400" baseline="0"/>
            </a:lvl4pPr>
            <a:lvl5pPr>
              <a:defRPr sz="1400" baseline="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34578C-BCC0-7342-8C7D-F9BF0263C3AB}"/>
              </a:ext>
            </a:extLst>
          </p:cNvPr>
          <p:cNvSpPr>
            <a:spLocks noGrp="1"/>
          </p:cNvSpPr>
          <p:nvPr>
            <p:ph type="dt" sz="half" idx="10"/>
          </p:nvPr>
        </p:nvSpPr>
        <p:spPr/>
        <p:txBody>
          <a:bodyPr/>
          <a:lstStyle/>
          <a:p>
            <a:fld id="{56A1D1D0-FEB4-7D4B-8F80-C8F9D5B2D87B}" type="datetimeFigureOut">
              <a:rPr lang="en-US" smtClean="0"/>
              <a:t>5/29/22</a:t>
            </a:fld>
            <a:endParaRPr lang="en-US"/>
          </a:p>
        </p:txBody>
      </p:sp>
      <p:sp>
        <p:nvSpPr>
          <p:cNvPr id="6" name="Footer Placeholder 5">
            <a:extLst>
              <a:ext uri="{FF2B5EF4-FFF2-40B4-BE49-F238E27FC236}">
                <a16:creationId xmlns:a16="http://schemas.microsoft.com/office/drawing/2014/main" id="{438CD33F-E34D-054C-98E4-F4A0174ADB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DACB42-CAB6-F74E-B8A6-70A4246D20DD}"/>
              </a:ext>
            </a:extLst>
          </p:cNvPr>
          <p:cNvSpPr>
            <a:spLocks noGrp="1"/>
          </p:cNvSpPr>
          <p:nvPr>
            <p:ph type="sldNum" sz="quarter" idx="12"/>
          </p:nvPr>
        </p:nvSpPr>
        <p:spPr/>
        <p:txBody>
          <a:bodyPr/>
          <a:lstStyle/>
          <a:p>
            <a:fld id="{DFA6B7F9-7D9C-4A44-A43B-91F4F8670918}" type="slidenum">
              <a:rPr lang="en-US" smtClean="0"/>
              <a:t>‹#›</a:t>
            </a:fld>
            <a:endParaRPr lang="en-US"/>
          </a:p>
        </p:txBody>
      </p:sp>
      <p:sp>
        <p:nvSpPr>
          <p:cNvPr id="9" name="Title 1">
            <a:extLst>
              <a:ext uri="{FF2B5EF4-FFF2-40B4-BE49-F238E27FC236}">
                <a16:creationId xmlns:a16="http://schemas.microsoft.com/office/drawing/2014/main" id="{726CD552-32A4-BF4B-8A41-AD055EE920C3}"/>
              </a:ext>
            </a:extLst>
          </p:cNvPr>
          <p:cNvSpPr>
            <a:spLocks noGrp="1"/>
          </p:cNvSpPr>
          <p:nvPr>
            <p:ph type="title"/>
          </p:nvPr>
        </p:nvSpPr>
        <p:spPr>
          <a:xfrm>
            <a:off x="828041" y="692784"/>
            <a:ext cx="4114800" cy="1156597"/>
          </a:xfrm>
          <a:prstGeom prst="rect">
            <a:avLst/>
          </a:prstGeom>
        </p:spPr>
        <p:txBody>
          <a:bodyPr anchor="b">
            <a:normAutofit/>
          </a:bodyPr>
          <a:lstStyle>
            <a:lvl1pPr>
              <a:defRPr sz="3000" baseline="0"/>
            </a:lvl1pPr>
          </a:lstStyle>
          <a:p>
            <a:r>
              <a:rPr lang="en-US"/>
              <a:t>Click to edit Master title style</a:t>
            </a:r>
          </a:p>
        </p:txBody>
      </p:sp>
      <p:sp>
        <p:nvSpPr>
          <p:cNvPr id="10" name="Text Placeholder 3">
            <a:extLst>
              <a:ext uri="{FF2B5EF4-FFF2-40B4-BE49-F238E27FC236}">
                <a16:creationId xmlns:a16="http://schemas.microsoft.com/office/drawing/2014/main" id="{BAF11007-9CE9-8141-AAB1-4169C708BF19}"/>
              </a:ext>
            </a:extLst>
          </p:cNvPr>
          <p:cNvSpPr>
            <a:spLocks noGrp="1"/>
          </p:cNvSpPr>
          <p:nvPr>
            <p:ph type="body" sz="half" idx="2"/>
          </p:nvPr>
        </p:nvSpPr>
        <p:spPr>
          <a:xfrm>
            <a:off x="828040" y="1849380"/>
            <a:ext cx="4114800" cy="4236459"/>
          </a:xfrm>
          <a:prstGeom prst="rect">
            <a:avLst/>
          </a:prstGeom>
        </p:spPr>
        <p:txBody>
          <a:bodyPr>
            <a:normAutofit/>
          </a:bodyPr>
          <a:lstStyle>
            <a:lvl1pPr marL="0" indent="0">
              <a:buNone/>
              <a:defRPr sz="18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479568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4407D-860C-B942-8779-3D0604ABDFBD}"/>
              </a:ext>
            </a:extLst>
          </p:cNvPr>
          <p:cNvSpPr>
            <a:spLocks noGrp="1"/>
          </p:cNvSpPr>
          <p:nvPr>
            <p:ph type="title"/>
          </p:nvPr>
        </p:nvSpPr>
        <p:spPr>
          <a:xfrm>
            <a:off x="839788" y="511809"/>
            <a:ext cx="4114800" cy="1386840"/>
          </a:xfrm>
        </p:spPr>
        <p:txBody>
          <a:bodyPr anchor="b">
            <a:normAutofit/>
          </a:bodyPr>
          <a:lstStyle>
            <a:lvl1pPr>
              <a:defRPr sz="3000" baseline="0"/>
            </a:lvl1pPr>
          </a:lstStyle>
          <a:p>
            <a:r>
              <a:rPr lang="en-US"/>
              <a:t>Click to edit Master title style</a:t>
            </a:r>
          </a:p>
        </p:txBody>
      </p:sp>
      <p:sp>
        <p:nvSpPr>
          <p:cNvPr id="3" name="Picture Placeholder 2">
            <a:extLst>
              <a:ext uri="{FF2B5EF4-FFF2-40B4-BE49-F238E27FC236}">
                <a16:creationId xmlns:a16="http://schemas.microsoft.com/office/drawing/2014/main" id="{17BAD9D3-4E0C-6045-AAA0-0FB764CFD723}"/>
              </a:ext>
            </a:extLst>
          </p:cNvPr>
          <p:cNvSpPr>
            <a:spLocks noGrp="1"/>
          </p:cNvSpPr>
          <p:nvPr>
            <p:ph type="pic" idx="1"/>
          </p:nvPr>
        </p:nvSpPr>
        <p:spPr>
          <a:xfrm>
            <a:off x="5183188" y="987425"/>
            <a:ext cx="6172200" cy="5159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22B63A-8192-1A43-BCEB-41C6449C92A8}"/>
              </a:ext>
            </a:extLst>
          </p:cNvPr>
          <p:cNvSpPr>
            <a:spLocks noGrp="1"/>
          </p:cNvSpPr>
          <p:nvPr>
            <p:ph type="body" sz="half" idx="2"/>
          </p:nvPr>
        </p:nvSpPr>
        <p:spPr>
          <a:xfrm>
            <a:off x="839788" y="2057399"/>
            <a:ext cx="4114800" cy="4089401"/>
          </a:xfrm>
        </p:spPr>
        <p:txBody>
          <a:bodyPr>
            <a:normAutofit/>
          </a:bodyPr>
          <a:lstStyle>
            <a:lvl1pPr marL="0" indent="0">
              <a:buNone/>
              <a:defRPr sz="18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EACADC-45C7-304C-84C7-B40CCC53F8B2}"/>
              </a:ext>
            </a:extLst>
          </p:cNvPr>
          <p:cNvSpPr>
            <a:spLocks noGrp="1"/>
          </p:cNvSpPr>
          <p:nvPr>
            <p:ph type="dt" sz="half" idx="10"/>
          </p:nvPr>
        </p:nvSpPr>
        <p:spPr/>
        <p:txBody>
          <a:bodyPr/>
          <a:lstStyle/>
          <a:p>
            <a:fld id="{56A1D1D0-FEB4-7D4B-8F80-C8F9D5B2D87B}" type="datetimeFigureOut">
              <a:rPr lang="en-US" smtClean="0"/>
              <a:t>5/29/22</a:t>
            </a:fld>
            <a:endParaRPr lang="en-US"/>
          </a:p>
        </p:txBody>
      </p:sp>
      <p:sp>
        <p:nvSpPr>
          <p:cNvPr id="6" name="Footer Placeholder 5">
            <a:extLst>
              <a:ext uri="{FF2B5EF4-FFF2-40B4-BE49-F238E27FC236}">
                <a16:creationId xmlns:a16="http://schemas.microsoft.com/office/drawing/2014/main" id="{E03B2522-94A1-BF4B-9345-A1DCAF16C6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25EC96-CECE-0D40-B17B-1EFC553A1502}"/>
              </a:ext>
            </a:extLst>
          </p:cNvPr>
          <p:cNvSpPr>
            <a:spLocks noGrp="1"/>
          </p:cNvSpPr>
          <p:nvPr>
            <p:ph type="sldNum" sz="quarter" idx="12"/>
          </p:nvPr>
        </p:nvSpPr>
        <p:spPr/>
        <p:txBody>
          <a:bodyPr/>
          <a:lstStyle/>
          <a:p>
            <a:fld id="{DFA6B7F9-7D9C-4A44-A43B-91F4F8670918}" type="slidenum">
              <a:rPr lang="en-US" smtClean="0"/>
              <a:t>‹#›</a:t>
            </a:fld>
            <a:endParaRPr lang="en-US"/>
          </a:p>
        </p:txBody>
      </p:sp>
    </p:spTree>
    <p:extLst>
      <p:ext uri="{BB962C8B-B14F-4D97-AF65-F5344CB8AC3E}">
        <p14:creationId xmlns:p14="http://schemas.microsoft.com/office/powerpoint/2010/main" val="3593217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50D9C-D41C-FB43-9B84-F4B0EEBA10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4AA331-A663-B447-941F-96FADAAACA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9B001C-D5F0-644F-B87A-4D891EF219A4}"/>
              </a:ext>
            </a:extLst>
          </p:cNvPr>
          <p:cNvSpPr>
            <a:spLocks noGrp="1"/>
          </p:cNvSpPr>
          <p:nvPr>
            <p:ph type="dt" sz="half" idx="10"/>
          </p:nvPr>
        </p:nvSpPr>
        <p:spPr/>
        <p:txBody>
          <a:bodyPr/>
          <a:lstStyle/>
          <a:p>
            <a:fld id="{56A1D1D0-FEB4-7D4B-8F80-C8F9D5B2D87B}" type="datetimeFigureOut">
              <a:rPr lang="en-US" smtClean="0"/>
              <a:t>5/29/22</a:t>
            </a:fld>
            <a:endParaRPr lang="en-US"/>
          </a:p>
        </p:txBody>
      </p:sp>
      <p:sp>
        <p:nvSpPr>
          <p:cNvPr id="5" name="Footer Placeholder 4">
            <a:extLst>
              <a:ext uri="{FF2B5EF4-FFF2-40B4-BE49-F238E27FC236}">
                <a16:creationId xmlns:a16="http://schemas.microsoft.com/office/drawing/2014/main" id="{3B8BF5E7-694B-1E42-AD3F-73061318C0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5AA86B-9418-B34F-BBA4-454C805BC9E9}"/>
              </a:ext>
            </a:extLst>
          </p:cNvPr>
          <p:cNvSpPr>
            <a:spLocks noGrp="1"/>
          </p:cNvSpPr>
          <p:nvPr>
            <p:ph type="sldNum" sz="quarter" idx="12"/>
          </p:nvPr>
        </p:nvSpPr>
        <p:spPr/>
        <p:txBody>
          <a:bodyPr/>
          <a:lstStyle/>
          <a:p>
            <a:fld id="{DFA6B7F9-7D9C-4A44-A43B-91F4F8670918}" type="slidenum">
              <a:rPr lang="en-US" smtClean="0"/>
              <a:t>‹#›</a:t>
            </a:fld>
            <a:endParaRPr lang="en-US"/>
          </a:p>
        </p:txBody>
      </p:sp>
    </p:spTree>
    <p:extLst>
      <p:ext uri="{BB962C8B-B14F-4D97-AF65-F5344CB8AC3E}">
        <p14:creationId xmlns:p14="http://schemas.microsoft.com/office/powerpoint/2010/main" val="47871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8C20D7-DB52-384B-B049-966A798717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CABC50-3868-F24D-BBB1-0B77C663C6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C09C6F-968A-B147-815B-B9B3EF356ABD}"/>
              </a:ext>
            </a:extLst>
          </p:cNvPr>
          <p:cNvSpPr>
            <a:spLocks noGrp="1"/>
          </p:cNvSpPr>
          <p:nvPr>
            <p:ph type="dt" sz="half" idx="10"/>
          </p:nvPr>
        </p:nvSpPr>
        <p:spPr/>
        <p:txBody>
          <a:bodyPr/>
          <a:lstStyle/>
          <a:p>
            <a:fld id="{56A1D1D0-FEB4-7D4B-8F80-C8F9D5B2D87B}" type="datetimeFigureOut">
              <a:rPr lang="en-US" smtClean="0"/>
              <a:t>5/29/22</a:t>
            </a:fld>
            <a:endParaRPr lang="en-US"/>
          </a:p>
        </p:txBody>
      </p:sp>
      <p:sp>
        <p:nvSpPr>
          <p:cNvPr id="5" name="Footer Placeholder 4">
            <a:extLst>
              <a:ext uri="{FF2B5EF4-FFF2-40B4-BE49-F238E27FC236}">
                <a16:creationId xmlns:a16="http://schemas.microsoft.com/office/drawing/2014/main" id="{38C37735-602E-E740-8925-30E11982D5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8DD425-A60B-964A-8033-C1A8772EF305}"/>
              </a:ext>
            </a:extLst>
          </p:cNvPr>
          <p:cNvSpPr>
            <a:spLocks noGrp="1"/>
          </p:cNvSpPr>
          <p:nvPr>
            <p:ph type="sldNum" sz="quarter" idx="12"/>
          </p:nvPr>
        </p:nvSpPr>
        <p:spPr/>
        <p:txBody>
          <a:bodyPr/>
          <a:lstStyle/>
          <a:p>
            <a:fld id="{DFA6B7F9-7D9C-4A44-A43B-91F4F8670918}" type="slidenum">
              <a:rPr lang="en-US" smtClean="0"/>
              <a:t>‹#›</a:t>
            </a:fld>
            <a:endParaRPr lang="en-US"/>
          </a:p>
        </p:txBody>
      </p:sp>
    </p:spTree>
    <p:extLst>
      <p:ext uri="{BB962C8B-B14F-4D97-AF65-F5344CB8AC3E}">
        <p14:creationId xmlns:p14="http://schemas.microsoft.com/office/powerpoint/2010/main" val="41572378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6D9410D-88EF-BC45-870E-1D385B734D04}"/>
              </a:ext>
            </a:extLst>
          </p:cNvPr>
          <p:cNvSpPr>
            <a:spLocks noGrp="1"/>
          </p:cNvSpPr>
          <p:nvPr>
            <p:ph type="dt" sz="half" idx="10"/>
          </p:nvPr>
        </p:nvSpPr>
        <p:spPr/>
        <p:txBody>
          <a:bodyPr/>
          <a:lstStyle/>
          <a:p>
            <a:fld id="{C8142C25-D59A-654F-8E93-E98BCB1C6375}" type="datetimeFigureOut">
              <a:rPr lang="en-US" smtClean="0"/>
              <a:t>5/29/22</a:t>
            </a:fld>
            <a:endParaRPr lang="en-US"/>
          </a:p>
        </p:txBody>
      </p:sp>
      <p:sp>
        <p:nvSpPr>
          <p:cNvPr id="5" name="Footer Placeholder 4">
            <a:extLst>
              <a:ext uri="{FF2B5EF4-FFF2-40B4-BE49-F238E27FC236}">
                <a16:creationId xmlns:a16="http://schemas.microsoft.com/office/drawing/2014/main" id="{82A70316-5808-134E-8A45-4B2CED442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D77660-B460-244E-984D-F66C5C02F668}"/>
              </a:ext>
            </a:extLst>
          </p:cNvPr>
          <p:cNvSpPr>
            <a:spLocks noGrp="1"/>
          </p:cNvSpPr>
          <p:nvPr>
            <p:ph type="sldNum" sz="quarter" idx="12"/>
          </p:nvPr>
        </p:nvSpPr>
        <p:spPr/>
        <p:txBody>
          <a:bodyPr/>
          <a:lstStyle/>
          <a:p>
            <a:fld id="{6725096C-B9FE-C94A-9B76-91B5938FAAE5}" type="slidenum">
              <a:rPr lang="en-US" smtClean="0"/>
              <a:t>‹#›</a:t>
            </a:fld>
            <a:endParaRPr lang="en-US"/>
          </a:p>
        </p:txBody>
      </p:sp>
      <p:sp>
        <p:nvSpPr>
          <p:cNvPr id="7" name="Title 1">
            <a:extLst>
              <a:ext uri="{FF2B5EF4-FFF2-40B4-BE49-F238E27FC236}">
                <a16:creationId xmlns:a16="http://schemas.microsoft.com/office/drawing/2014/main" id="{7BBF298E-7A85-1A46-AC4A-29DBB5799367}"/>
              </a:ext>
            </a:extLst>
          </p:cNvPr>
          <p:cNvSpPr>
            <a:spLocks noGrp="1"/>
          </p:cNvSpPr>
          <p:nvPr>
            <p:ph type="ctrTitle"/>
          </p:nvPr>
        </p:nvSpPr>
        <p:spPr>
          <a:xfrm>
            <a:off x="862676" y="1074862"/>
            <a:ext cx="10480964" cy="2387600"/>
          </a:xfrm>
          <a:prstGeom prst="rect">
            <a:avLst/>
          </a:prstGeom>
        </p:spPr>
        <p:txBody>
          <a:bodyPr anchor="b">
            <a:normAutofit/>
          </a:bodyPr>
          <a:lstStyle>
            <a:lvl1pPr algn="ctr">
              <a:defRPr sz="3000" baseline="0"/>
            </a:lvl1pPr>
          </a:lstStyle>
          <a:p>
            <a:r>
              <a:rPr lang="en-US"/>
              <a:t>Click to edit Master title style</a:t>
            </a:r>
          </a:p>
        </p:txBody>
      </p:sp>
      <p:sp>
        <p:nvSpPr>
          <p:cNvPr id="8" name="Subtitle 2">
            <a:extLst>
              <a:ext uri="{FF2B5EF4-FFF2-40B4-BE49-F238E27FC236}">
                <a16:creationId xmlns:a16="http://schemas.microsoft.com/office/drawing/2014/main" id="{386AE987-DCA9-2F4B-A321-3DEF646D21DB}"/>
              </a:ext>
            </a:extLst>
          </p:cNvPr>
          <p:cNvSpPr>
            <a:spLocks noGrp="1"/>
          </p:cNvSpPr>
          <p:nvPr>
            <p:ph type="subTitle" idx="1"/>
          </p:nvPr>
        </p:nvSpPr>
        <p:spPr>
          <a:xfrm>
            <a:off x="862676" y="3554537"/>
            <a:ext cx="10480964" cy="1655762"/>
          </a:xfrm>
          <a:prstGeom prst="rect">
            <a:avLst/>
          </a:prstGeom>
        </p:spPr>
        <p:txBody>
          <a:bodyPr>
            <a:normAutofit/>
          </a:bodyPr>
          <a:lstStyle>
            <a:lvl1pPr marL="0" indent="0" algn="ctr">
              <a:buNone/>
              <a:defRPr sz="1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515418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0612C-3316-3847-B223-AC89BAC699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455566-BAEC-ED43-98A4-9A621C197F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B8AAA4-FDBD-544B-B032-57AA457F04F0}"/>
              </a:ext>
            </a:extLst>
          </p:cNvPr>
          <p:cNvSpPr>
            <a:spLocks noGrp="1"/>
          </p:cNvSpPr>
          <p:nvPr>
            <p:ph type="dt" sz="half" idx="10"/>
          </p:nvPr>
        </p:nvSpPr>
        <p:spPr/>
        <p:txBody>
          <a:bodyPr/>
          <a:lstStyle/>
          <a:p>
            <a:fld id="{C8142C25-D59A-654F-8E93-E98BCB1C6375}" type="datetimeFigureOut">
              <a:rPr lang="en-US" smtClean="0"/>
              <a:t>5/29/22</a:t>
            </a:fld>
            <a:endParaRPr lang="en-US"/>
          </a:p>
        </p:txBody>
      </p:sp>
      <p:sp>
        <p:nvSpPr>
          <p:cNvPr id="5" name="Footer Placeholder 4">
            <a:extLst>
              <a:ext uri="{FF2B5EF4-FFF2-40B4-BE49-F238E27FC236}">
                <a16:creationId xmlns:a16="http://schemas.microsoft.com/office/drawing/2014/main" id="{C3797E0A-83E8-694B-A4A4-F5B66A58BE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EDFB96-A69D-BF48-9B5C-2A5DC3AB1A8D}"/>
              </a:ext>
            </a:extLst>
          </p:cNvPr>
          <p:cNvSpPr>
            <a:spLocks noGrp="1"/>
          </p:cNvSpPr>
          <p:nvPr>
            <p:ph type="sldNum" sz="quarter" idx="12"/>
          </p:nvPr>
        </p:nvSpPr>
        <p:spPr/>
        <p:txBody>
          <a:bodyPr/>
          <a:lstStyle/>
          <a:p>
            <a:fld id="{6725096C-B9FE-C94A-9B76-91B5938FAAE5}" type="slidenum">
              <a:rPr lang="en-US" smtClean="0"/>
              <a:t>‹#›</a:t>
            </a:fld>
            <a:endParaRPr lang="en-US"/>
          </a:p>
        </p:txBody>
      </p:sp>
    </p:spTree>
    <p:extLst>
      <p:ext uri="{BB962C8B-B14F-4D97-AF65-F5344CB8AC3E}">
        <p14:creationId xmlns:p14="http://schemas.microsoft.com/office/powerpoint/2010/main" val="28391693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1790E-252A-BC4D-B735-62CEB06244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EFF258-AAC3-7646-91DD-31C2E5C4AF4A}"/>
              </a:ext>
            </a:extLst>
          </p:cNvPr>
          <p:cNvSpPr>
            <a:spLocks noGrp="1"/>
          </p:cNvSpPr>
          <p:nvPr>
            <p:ph sz="half" idx="1"/>
          </p:nvPr>
        </p:nvSpPr>
        <p:spPr>
          <a:xfrm>
            <a:off x="82804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B63A0C-5375-8A4A-9F01-4B634C84AF23}"/>
              </a:ext>
            </a:extLst>
          </p:cNvPr>
          <p:cNvSpPr>
            <a:spLocks noGrp="1"/>
          </p:cNvSpPr>
          <p:nvPr>
            <p:ph sz="half" idx="2"/>
          </p:nvPr>
        </p:nvSpPr>
        <p:spPr>
          <a:xfrm>
            <a:off x="616204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1455D1-B5AC-D546-89B7-5B07CB58C8BD}"/>
              </a:ext>
            </a:extLst>
          </p:cNvPr>
          <p:cNvSpPr>
            <a:spLocks noGrp="1"/>
          </p:cNvSpPr>
          <p:nvPr>
            <p:ph type="dt" sz="half" idx="10"/>
          </p:nvPr>
        </p:nvSpPr>
        <p:spPr/>
        <p:txBody>
          <a:bodyPr/>
          <a:lstStyle/>
          <a:p>
            <a:fld id="{C8142C25-D59A-654F-8E93-E98BCB1C6375}" type="datetimeFigureOut">
              <a:rPr lang="en-US" smtClean="0"/>
              <a:t>5/29/22</a:t>
            </a:fld>
            <a:endParaRPr lang="en-US"/>
          </a:p>
        </p:txBody>
      </p:sp>
      <p:sp>
        <p:nvSpPr>
          <p:cNvPr id="6" name="Footer Placeholder 5">
            <a:extLst>
              <a:ext uri="{FF2B5EF4-FFF2-40B4-BE49-F238E27FC236}">
                <a16:creationId xmlns:a16="http://schemas.microsoft.com/office/drawing/2014/main" id="{7B79143B-A7BC-1D42-9311-53340AF033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7AEE9E-13F9-7444-A296-0543BEA2CC54}"/>
              </a:ext>
            </a:extLst>
          </p:cNvPr>
          <p:cNvSpPr>
            <a:spLocks noGrp="1"/>
          </p:cNvSpPr>
          <p:nvPr>
            <p:ph type="sldNum" sz="quarter" idx="12"/>
          </p:nvPr>
        </p:nvSpPr>
        <p:spPr/>
        <p:txBody>
          <a:bodyPr/>
          <a:lstStyle/>
          <a:p>
            <a:fld id="{6725096C-B9FE-C94A-9B76-91B5938FAAE5}" type="slidenum">
              <a:rPr lang="en-US" smtClean="0"/>
              <a:t>‹#›</a:t>
            </a:fld>
            <a:endParaRPr lang="en-US"/>
          </a:p>
        </p:txBody>
      </p:sp>
    </p:spTree>
    <p:extLst>
      <p:ext uri="{BB962C8B-B14F-4D97-AF65-F5344CB8AC3E}">
        <p14:creationId xmlns:p14="http://schemas.microsoft.com/office/powerpoint/2010/main" val="24475428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A24AB-1768-E247-918B-B08A684F9073}"/>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EE8208-5FE9-244B-A0B8-80423823ABB2}"/>
              </a:ext>
            </a:extLst>
          </p:cNvPr>
          <p:cNvSpPr>
            <a:spLocks noGrp="1"/>
          </p:cNvSpPr>
          <p:nvPr>
            <p:ph type="body" idx="1"/>
          </p:nvPr>
        </p:nvSpPr>
        <p:spPr>
          <a:xfrm>
            <a:off x="838200" y="1681163"/>
            <a:ext cx="5157787" cy="823912"/>
          </a:xfrm>
        </p:spPr>
        <p:txBody>
          <a:bodyPr anchor="b">
            <a:normAutofit/>
          </a:bodyPr>
          <a:lstStyle>
            <a:lvl1pPr marL="0" indent="0">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8B0772-B73D-C248-AAF6-80CDA0EC0F9F}"/>
              </a:ext>
            </a:extLst>
          </p:cNvPr>
          <p:cNvSpPr>
            <a:spLocks noGrp="1"/>
          </p:cNvSpPr>
          <p:nvPr>
            <p:ph sz="half" idx="2"/>
          </p:nvPr>
        </p:nvSpPr>
        <p:spPr>
          <a:xfrm>
            <a:off x="83820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DE6111-4404-1E49-8360-3DAB5CEAA16A}"/>
              </a:ext>
            </a:extLst>
          </p:cNvPr>
          <p:cNvSpPr>
            <a:spLocks noGrp="1"/>
          </p:cNvSpPr>
          <p:nvPr>
            <p:ph type="body" sz="quarter" idx="3"/>
          </p:nvPr>
        </p:nvSpPr>
        <p:spPr>
          <a:xfrm>
            <a:off x="6170612" y="1681163"/>
            <a:ext cx="5183188" cy="823912"/>
          </a:xfrm>
        </p:spPr>
        <p:txBody>
          <a:bodyPr anchor="b">
            <a:normAutofit/>
          </a:bodyPr>
          <a:lstStyle>
            <a:lvl1pPr marL="0" indent="0">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84221C-38FB-5340-8EFF-6DF093918AC2}"/>
              </a:ext>
            </a:extLst>
          </p:cNvPr>
          <p:cNvSpPr>
            <a:spLocks noGrp="1"/>
          </p:cNvSpPr>
          <p:nvPr>
            <p:ph sz="quarter" idx="4"/>
          </p:nvPr>
        </p:nvSpPr>
        <p:spPr>
          <a:xfrm>
            <a:off x="617061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7D344E-9D7C-7C49-AD63-84C168CF8EF8}"/>
              </a:ext>
            </a:extLst>
          </p:cNvPr>
          <p:cNvSpPr>
            <a:spLocks noGrp="1"/>
          </p:cNvSpPr>
          <p:nvPr>
            <p:ph type="dt" sz="half" idx="10"/>
          </p:nvPr>
        </p:nvSpPr>
        <p:spPr/>
        <p:txBody>
          <a:bodyPr/>
          <a:lstStyle/>
          <a:p>
            <a:fld id="{C8142C25-D59A-654F-8E93-E98BCB1C6375}" type="datetimeFigureOut">
              <a:rPr lang="en-US" smtClean="0"/>
              <a:t>5/29/22</a:t>
            </a:fld>
            <a:endParaRPr lang="en-US"/>
          </a:p>
        </p:txBody>
      </p:sp>
      <p:sp>
        <p:nvSpPr>
          <p:cNvPr id="8" name="Footer Placeholder 7">
            <a:extLst>
              <a:ext uri="{FF2B5EF4-FFF2-40B4-BE49-F238E27FC236}">
                <a16:creationId xmlns:a16="http://schemas.microsoft.com/office/drawing/2014/main" id="{34065AE6-9F68-5C48-96A9-6DF76A4872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D2781A-D998-7048-AAFE-6296E612C1BB}"/>
              </a:ext>
            </a:extLst>
          </p:cNvPr>
          <p:cNvSpPr>
            <a:spLocks noGrp="1"/>
          </p:cNvSpPr>
          <p:nvPr>
            <p:ph type="sldNum" sz="quarter" idx="12"/>
          </p:nvPr>
        </p:nvSpPr>
        <p:spPr/>
        <p:txBody>
          <a:bodyPr/>
          <a:lstStyle/>
          <a:p>
            <a:fld id="{6725096C-B9FE-C94A-9B76-91B5938FAAE5}" type="slidenum">
              <a:rPr lang="en-US" smtClean="0"/>
              <a:t>‹#›</a:t>
            </a:fld>
            <a:endParaRPr lang="en-US"/>
          </a:p>
        </p:txBody>
      </p:sp>
    </p:spTree>
    <p:extLst>
      <p:ext uri="{BB962C8B-B14F-4D97-AF65-F5344CB8AC3E}">
        <p14:creationId xmlns:p14="http://schemas.microsoft.com/office/powerpoint/2010/main" val="2367768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F1864E-AB66-8A47-B878-39300802A6DF}"/>
              </a:ext>
            </a:extLst>
          </p:cNvPr>
          <p:cNvSpPr>
            <a:spLocks noGrp="1"/>
          </p:cNvSpPr>
          <p:nvPr>
            <p:ph type="dt" sz="half" idx="10"/>
          </p:nvPr>
        </p:nvSpPr>
        <p:spPr/>
        <p:txBody>
          <a:bodyPr/>
          <a:lstStyle/>
          <a:p>
            <a:fld id="{C8142C25-D59A-654F-8E93-E98BCB1C6375}" type="datetimeFigureOut">
              <a:rPr lang="en-US" smtClean="0"/>
              <a:t>5/29/22</a:t>
            </a:fld>
            <a:endParaRPr lang="en-US"/>
          </a:p>
        </p:txBody>
      </p:sp>
      <p:sp>
        <p:nvSpPr>
          <p:cNvPr id="3" name="Footer Placeholder 2">
            <a:extLst>
              <a:ext uri="{FF2B5EF4-FFF2-40B4-BE49-F238E27FC236}">
                <a16:creationId xmlns:a16="http://schemas.microsoft.com/office/drawing/2014/main" id="{A4C688E2-A633-EF4E-AD60-A45B0DF743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47002E-130B-734F-8CB0-70572CF07D2E}"/>
              </a:ext>
            </a:extLst>
          </p:cNvPr>
          <p:cNvSpPr>
            <a:spLocks noGrp="1"/>
          </p:cNvSpPr>
          <p:nvPr>
            <p:ph type="sldNum" sz="quarter" idx="12"/>
          </p:nvPr>
        </p:nvSpPr>
        <p:spPr/>
        <p:txBody>
          <a:bodyPr/>
          <a:lstStyle/>
          <a:p>
            <a:fld id="{6725096C-B9FE-C94A-9B76-91B5938FAAE5}" type="slidenum">
              <a:rPr lang="en-US" smtClean="0"/>
              <a:t>‹#›</a:t>
            </a:fld>
            <a:endParaRPr lang="en-US"/>
          </a:p>
        </p:txBody>
      </p:sp>
    </p:spTree>
    <p:extLst>
      <p:ext uri="{BB962C8B-B14F-4D97-AF65-F5344CB8AC3E}">
        <p14:creationId xmlns:p14="http://schemas.microsoft.com/office/powerpoint/2010/main" val="22185301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C7C70-F052-8144-9EDB-B9EA39221275}"/>
              </a:ext>
            </a:extLst>
          </p:cNvPr>
          <p:cNvSpPr>
            <a:spLocks noGrp="1"/>
          </p:cNvSpPr>
          <p:nvPr>
            <p:ph type="title"/>
          </p:nvPr>
        </p:nvSpPr>
        <p:spPr>
          <a:xfrm>
            <a:off x="847090" y="457200"/>
            <a:ext cx="3932237" cy="1315720"/>
          </a:xfrm>
        </p:spPr>
        <p:txBody>
          <a:bodyPr anchor="b">
            <a:normAutofit/>
          </a:bodyPr>
          <a:lstStyle>
            <a:lvl1pPr>
              <a:defRPr sz="3000" baseline="0"/>
            </a:lvl1pPr>
          </a:lstStyle>
          <a:p>
            <a:r>
              <a:rPr lang="en-US"/>
              <a:t>Click to edit Master title style</a:t>
            </a:r>
          </a:p>
        </p:txBody>
      </p:sp>
      <p:sp>
        <p:nvSpPr>
          <p:cNvPr id="3" name="Content Placeholder 2">
            <a:extLst>
              <a:ext uri="{FF2B5EF4-FFF2-40B4-BE49-F238E27FC236}">
                <a16:creationId xmlns:a16="http://schemas.microsoft.com/office/drawing/2014/main" id="{B5B6045A-8163-AF48-9664-5B776FEA3175}"/>
              </a:ext>
            </a:extLst>
          </p:cNvPr>
          <p:cNvSpPr>
            <a:spLocks noGrp="1"/>
          </p:cNvSpPr>
          <p:nvPr>
            <p:ph idx="1"/>
          </p:nvPr>
        </p:nvSpPr>
        <p:spPr>
          <a:xfrm>
            <a:off x="5069840" y="987425"/>
            <a:ext cx="6292850" cy="5210175"/>
          </a:xfrm>
        </p:spPr>
        <p:txBody>
          <a:bodyPr/>
          <a:lstStyle>
            <a:lvl1pPr>
              <a:defRPr sz="1800" baseline="0"/>
            </a:lvl1pPr>
            <a:lvl2pPr>
              <a:defRPr sz="1800" baseline="0"/>
            </a:lvl2pPr>
            <a:lvl3pPr>
              <a:defRPr sz="1800" baseline="0"/>
            </a:lvl3pPr>
            <a:lvl4pPr>
              <a:defRPr sz="1400" baseline="0"/>
            </a:lvl4pPr>
            <a:lvl5pPr>
              <a:defRPr sz="1400" baseline="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1EE93D-BA1B-4446-9246-2ACE81DB70F4}"/>
              </a:ext>
            </a:extLst>
          </p:cNvPr>
          <p:cNvSpPr>
            <a:spLocks noGrp="1"/>
          </p:cNvSpPr>
          <p:nvPr>
            <p:ph type="body" sz="half" idx="2"/>
          </p:nvPr>
        </p:nvSpPr>
        <p:spPr>
          <a:xfrm>
            <a:off x="847090" y="1931671"/>
            <a:ext cx="3932237" cy="4265930"/>
          </a:xfrm>
        </p:spPr>
        <p:txBody>
          <a:bodyPr>
            <a:normAutofit/>
          </a:bodyPr>
          <a:lstStyle>
            <a:lvl1pPr marL="0" indent="0">
              <a:buNone/>
              <a:defRPr sz="18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362DB8-04F4-764D-9A21-A68A2F49612F}"/>
              </a:ext>
            </a:extLst>
          </p:cNvPr>
          <p:cNvSpPr>
            <a:spLocks noGrp="1"/>
          </p:cNvSpPr>
          <p:nvPr>
            <p:ph type="dt" sz="half" idx="10"/>
          </p:nvPr>
        </p:nvSpPr>
        <p:spPr/>
        <p:txBody>
          <a:bodyPr/>
          <a:lstStyle/>
          <a:p>
            <a:fld id="{C8142C25-D59A-654F-8E93-E98BCB1C6375}" type="datetimeFigureOut">
              <a:rPr lang="en-US" smtClean="0"/>
              <a:t>5/29/22</a:t>
            </a:fld>
            <a:endParaRPr lang="en-US"/>
          </a:p>
        </p:txBody>
      </p:sp>
      <p:sp>
        <p:nvSpPr>
          <p:cNvPr id="6" name="Footer Placeholder 5">
            <a:extLst>
              <a:ext uri="{FF2B5EF4-FFF2-40B4-BE49-F238E27FC236}">
                <a16:creationId xmlns:a16="http://schemas.microsoft.com/office/drawing/2014/main" id="{55F1C409-B96E-C344-B736-03CC303272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256D90-F6A8-6446-88DB-CCAE5A161697}"/>
              </a:ext>
            </a:extLst>
          </p:cNvPr>
          <p:cNvSpPr>
            <a:spLocks noGrp="1"/>
          </p:cNvSpPr>
          <p:nvPr>
            <p:ph type="sldNum" sz="quarter" idx="12"/>
          </p:nvPr>
        </p:nvSpPr>
        <p:spPr/>
        <p:txBody>
          <a:bodyPr/>
          <a:lstStyle/>
          <a:p>
            <a:fld id="{6725096C-B9FE-C94A-9B76-91B5938FAAE5}" type="slidenum">
              <a:rPr lang="en-US" smtClean="0"/>
              <a:t>‹#›</a:t>
            </a:fld>
            <a:endParaRPr lang="en-US"/>
          </a:p>
        </p:txBody>
      </p:sp>
    </p:spTree>
    <p:extLst>
      <p:ext uri="{BB962C8B-B14F-4D97-AF65-F5344CB8AC3E}">
        <p14:creationId xmlns:p14="http://schemas.microsoft.com/office/powerpoint/2010/main" val="1396068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A176F-125A-0C42-9B86-706E2D87C6ED}"/>
              </a:ext>
            </a:extLst>
          </p:cNvPr>
          <p:cNvSpPr>
            <a:spLocks noGrp="1"/>
          </p:cNvSpPr>
          <p:nvPr>
            <p:ph type="ctrTitle"/>
          </p:nvPr>
        </p:nvSpPr>
        <p:spPr>
          <a:xfrm>
            <a:off x="852516" y="1122363"/>
            <a:ext cx="10491124" cy="2387600"/>
          </a:xfrm>
          <a:prstGeom prst="rect">
            <a:avLst/>
          </a:prstGeom>
        </p:spPr>
        <p:txBody>
          <a:bodyPr anchor="b">
            <a:normAutofit/>
          </a:bodyPr>
          <a:lstStyle>
            <a:lvl1pPr algn="ctr">
              <a:defRPr sz="3000" baseline="0"/>
            </a:lvl1pPr>
          </a:lstStyle>
          <a:p>
            <a:r>
              <a:rPr lang="en-US"/>
              <a:t>Click to edit Master title style</a:t>
            </a:r>
          </a:p>
        </p:txBody>
      </p:sp>
      <p:sp>
        <p:nvSpPr>
          <p:cNvPr id="3" name="Subtitle 2">
            <a:extLst>
              <a:ext uri="{FF2B5EF4-FFF2-40B4-BE49-F238E27FC236}">
                <a16:creationId xmlns:a16="http://schemas.microsoft.com/office/drawing/2014/main" id="{66929BDB-6ADD-4047-B543-E061915E084D}"/>
              </a:ext>
            </a:extLst>
          </p:cNvPr>
          <p:cNvSpPr>
            <a:spLocks noGrp="1"/>
          </p:cNvSpPr>
          <p:nvPr>
            <p:ph type="subTitle" idx="1"/>
          </p:nvPr>
        </p:nvSpPr>
        <p:spPr>
          <a:xfrm>
            <a:off x="852516" y="3602038"/>
            <a:ext cx="10491124" cy="1655762"/>
          </a:xfrm>
          <a:prstGeom prst="rect">
            <a:avLst/>
          </a:prstGeom>
        </p:spPr>
        <p:txBody>
          <a:bodyPr>
            <a:normAutofit/>
          </a:bodyPr>
          <a:lstStyle>
            <a:lvl1pPr marL="0" indent="0" algn="ctr">
              <a:buNone/>
              <a:defRPr sz="1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Date Placeholder 3">
            <a:extLst>
              <a:ext uri="{FF2B5EF4-FFF2-40B4-BE49-F238E27FC236}">
                <a16:creationId xmlns:a16="http://schemas.microsoft.com/office/drawing/2014/main" id="{30E81674-14F7-0746-AE14-9A48BA6B44B6}"/>
              </a:ext>
            </a:extLst>
          </p:cNvPr>
          <p:cNvSpPr>
            <a:spLocks noGrp="1"/>
          </p:cNvSpPr>
          <p:nvPr>
            <p:ph type="dt" sz="half" idx="2"/>
          </p:nvPr>
        </p:nvSpPr>
        <p:spPr>
          <a:xfrm>
            <a:off x="828040" y="6259886"/>
            <a:ext cx="2090351" cy="365125"/>
          </a:xfrm>
          <a:prstGeom prst="rect">
            <a:avLst/>
          </a:prstGeom>
        </p:spPr>
        <p:txBody>
          <a:bodyPr vert="horz" lIns="91440" tIns="45720" rIns="91440" bIns="45720" rtlCol="0" anchor="ctr"/>
          <a:lstStyle>
            <a:lvl1pPr algn="l">
              <a:defRPr sz="850" baseline="0">
                <a:solidFill>
                  <a:schemeClr val="tx1">
                    <a:tint val="75000"/>
                  </a:schemeClr>
                </a:solidFill>
              </a:defRPr>
            </a:lvl1pPr>
          </a:lstStyle>
          <a:p>
            <a:fld id="{413CFEB6-F2DB-7D47-9FE7-3E5D2EAA5F02}" type="datetimeFigureOut">
              <a:rPr lang="en-US" smtClean="0"/>
              <a:pPr/>
              <a:t>5/29/22</a:t>
            </a:fld>
            <a:endParaRPr lang="en-US"/>
          </a:p>
        </p:txBody>
      </p:sp>
      <p:sp>
        <p:nvSpPr>
          <p:cNvPr id="11" name="Footer Placeholder 4">
            <a:extLst>
              <a:ext uri="{FF2B5EF4-FFF2-40B4-BE49-F238E27FC236}">
                <a16:creationId xmlns:a16="http://schemas.microsoft.com/office/drawing/2014/main" id="{A198BF51-C0E1-D849-9E50-171FAF07BD15}"/>
              </a:ext>
            </a:extLst>
          </p:cNvPr>
          <p:cNvSpPr>
            <a:spLocks noGrp="1"/>
          </p:cNvSpPr>
          <p:nvPr>
            <p:ph type="ftr" sz="quarter" idx="3"/>
          </p:nvPr>
        </p:nvSpPr>
        <p:spPr>
          <a:xfrm>
            <a:off x="3941942" y="6259886"/>
            <a:ext cx="4114800" cy="365125"/>
          </a:xfrm>
          <a:prstGeom prst="rect">
            <a:avLst/>
          </a:prstGeom>
        </p:spPr>
        <p:txBody>
          <a:bodyPr vert="horz" lIns="91440" tIns="45720" rIns="91440" bIns="45720" rtlCol="0" anchor="ctr"/>
          <a:lstStyle>
            <a:lvl1pPr algn="ctr">
              <a:defRPr sz="850" baseline="0">
                <a:solidFill>
                  <a:schemeClr val="tx1">
                    <a:tint val="75000"/>
                  </a:schemeClr>
                </a:solidFill>
              </a:defRPr>
            </a:lvl1pPr>
          </a:lstStyle>
          <a:p>
            <a:endParaRPr lang="en-US"/>
          </a:p>
        </p:txBody>
      </p:sp>
      <p:sp>
        <p:nvSpPr>
          <p:cNvPr id="12" name="Slide Number Placeholder 5">
            <a:extLst>
              <a:ext uri="{FF2B5EF4-FFF2-40B4-BE49-F238E27FC236}">
                <a16:creationId xmlns:a16="http://schemas.microsoft.com/office/drawing/2014/main" id="{99A8FCE4-7682-5B4A-9094-8D77DF3234D1}"/>
              </a:ext>
            </a:extLst>
          </p:cNvPr>
          <p:cNvSpPr>
            <a:spLocks noGrp="1"/>
          </p:cNvSpPr>
          <p:nvPr>
            <p:ph type="sldNum" sz="quarter" idx="4"/>
          </p:nvPr>
        </p:nvSpPr>
        <p:spPr>
          <a:xfrm>
            <a:off x="9080294" y="6259886"/>
            <a:ext cx="2263346" cy="365125"/>
          </a:xfrm>
          <a:prstGeom prst="rect">
            <a:avLst/>
          </a:prstGeom>
        </p:spPr>
        <p:txBody>
          <a:bodyPr vert="horz" lIns="91440" tIns="45720" rIns="91440" bIns="45720" rtlCol="0" anchor="ctr"/>
          <a:lstStyle>
            <a:lvl1pPr algn="r">
              <a:defRPr sz="850" baseline="0">
                <a:solidFill>
                  <a:schemeClr val="tx1">
                    <a:tint val="75000"/>
                  </a:schemeClr>
                </a:solidFill>
              </a:defRPr>
            </a:lvl1pPr>
          </a:lstStyle>
          <a:p>
            <a:fld id="{4A059560-D280-5C42-B461-73980631AF07}" type="slidenum">
              <a:rPr lang="en-US" smtClean="0"/>
              <a:pPr/>
              <a:t>‹#›</a:t>
            </a:fld>
            <a:endParaRPr lang="en-US"/>
          </a:p>
        </p:txBody>
      </p:sp>
    </p:spTree>
    <p:extLst>
      <p:ext uri="{BB962C8B-B14F-4D97-AF65-F5344CB8AC3E}">
        <p14:creationId xmlns:p14="http://schemas.microsoft.com/office/powerpoint/2010/main" val="5439411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AFD42067-740E-F047-892E-A0CD9894BEF4}"/>
              </a:ext>
            </a:extLst>
          </p:cNvPr>
          <p:cNvSpPr>
            <a:spLocks noGrp="1"/>
          </p:cNvSpPr>
          <p:nvPr>
            <p:ph type="dt" sz="half" idx="10"/>
          </p:nvPr>
        </p:nvSpPr>
        <p:spPr/>
        <p:txBody>
          <a:bodyPr/>
          <a:lstStyle/>
          <a:p>
            <a:fld id="{C8142C25-D59A-654F-8E93-E98BCB1C6375}" type="datetimeFigureOut">
              <a:rPr lang="en-US" smtClean="0"/>
              <a:t>5/29/22</a:t>
            </a:fld>
            <a:endParaRPr lang="en-US"/>
          </a:p>
        </p:txBody>
      </p:sp>
      <p:sp>
        <p:nvSpPr>
          <p:cNvPr id="6" name="Footer Placeholder 5">
            <a:extLst>
              <a:ext uri="{FF2B5EF4-FFF2-40B4-BE49-F238E27FC236}">
                <a16:creationId xmlns:a16="http://schemas.microsoft.com/office/drawing/2014/main" id="{25CEA18B-E8C5-004B-B0C7-063794D632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7CD7D9-197A-BE4E-8D42-B4BBEB5A2959}"/>
              </a:ext>
            </a:extLst>
          </p:cNvPr>
          <p:cNvSpPr>
            <a:spLocks noGrp="1"/>
          </p:cNvSpPr>
          <p:nvPr>
            <p:ph type="sldNum" sz="quarter" idx="12"/>
          </p:nvPr>
        </p:nvSpPr>
        <p:spPr/>
        <p:txBody>
          <a:bodyPr/>
          <a:lstStyle/>
          <a:p>
            <a:fld id="{6725096C-B9FE-C94A-9B76-91B5938FAAE5}" type="slidenum">
              <a:rPr lang="en-US" smtClean="0"/>
              <a:t>‹#›</a:t>
            </a:fld>
            <a:endParaRPr lang="en-US"/>
          </a:p>
        </p:txBody>
      </p:sp>
      <p:sp>
        <p:nvSpPr>
          <p:cNvPr id="8" name="Title 1">
            <a:extLst>
              <a:ext uri="{FF2B5EF4-FFF2-40B4-BE49-F238E27FC236}">
                <a16:creationId xmlns:a16="http://schemas.microsoft.com/office/drawing/2014/main" id="{D3486514-3C64-4141-951F-559AE4F0DE0D}"/>
              </a:ext>
            </a:extLst>
          </p:cNvPr>
          <p:cNvSpPr>
            <a:spLocks noGrp="1"/>
          </p:cNvSpPr>
          <p:nvPr>
            <p:ph type="title"/>
          </p:nvPr>
        </p:nvSpPr>
        <p:spPr>
          <a:xfrm>
            <a:off x="839788" y="511809"/>
            <a:ext cx="4114800" cy="1386840"/>
          </a:xfrm>
        </p:spPr>
        <p:txBody>
          <a:bodyPr anchor="b">
            <a:normAutofit/>
          </a:bodyPr>
          <a:lstStyle>
            <a:lvl1pPr>
              <a:defRPr sz="3000" baseline="0"/>
            </a:lvl1pPr>
          </a:lstStyle>
          <a:p>
            <a:r>
              <a:rPr lang="en-US"/>
              <a:t>Click to edit Master title style</a:t>
            </a:r>
          </a:p>
        </p:txBody>
      </p:sp>
      <p:sp>
        <p:nvSpPr>
          <p:cNvPr id="9" name="Picture Placeholder 2">
            <a:extLst>
              <a:ext uri="{FF2B5EF4-FFF2-40B4-BE49-F238E27FC236}">
                <a16:creationId xmlns:a16="http://schemas.microsoft.com/office/drawing/2014/main" id="{7581BB1E-AE62-A74A-8E59-DA480C0EDF84}"/>
              </a:ext>
            </a:extLst>
          </p:cNvPr>
          <p:cNvSpPr>
            <a:spLocks noGrp="1"/>
          </p:cNvSpPr>
          <p:nvPr>
            <p:ph type="pic" idx="1"/>
          </p:nvPr>
        </p:nvSpPr>
        <p:spPr>
          <a:xfrm>
            <a:off x="5183188" y="987425"/>
            <a:ext cx="6172200" cy="5159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ext Placeholder 3">
            <a:extLst>
              <a:ext uri="{FF2B5EF4-FFF2-40B4-BE49-F238E27FC236}">
                <a16:creationId xmlns:a16="http://schemas.microsoft.com/office/drawing/2014/main" id="{E40BB9F7-4FB2-B841-BA9E-3741DD46F016}"/>
              </a:ext>
            </a:extLst>
          </p:cNvPr>
          <p:cNvSpPr>
            <a:spLocks noGrp="1"/>
          </p:cNvSpPr>
          <p:nvPr>
            <p:ph type="body" sz="half" idx="2"/>
          </p:nvPr>
        </p:nvSpPr>
        <p:spPr>
          <a:xfrm>
            <a:off x="839788" y="2057399"/>
            <a:ext cx="4114800" cy="4089401"/>
          </a:xfrm>
        </p:spPr>
        <p:txBody>
          <a:bodyPr>
            <a:normAutofit/>
          </a:bodyPr>
          <a:lstStyle>
            <a:lvl1pPr marL="0" indent="0">
              <a:buNone/>
              <a:defRPr sz="14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87086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3EE02-CE90-E04E-AA64-58C3048F8A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0776E0-A1BF-4D48-ACCF-B8D0448DF8B9}"/>
              </a:ext>
            </a:extLst>
          </p:cNvPr>
          <p:cNvSpPr>
            <a:spLocks noGrp="1"/>
          </p:cNvSpPr>
          <p:nvPr>
            <p:ph type="body" orient="vert" idx="1"/>
          </p:nvPr>
        </p:nvSpPr>
        <p:spPr>
          <a:xfrm>
            <a:off x="828040" y="1825625"/>
            <a:ext cx="9189720"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7BCC8E-42F8-EE44-BFE3-E7461D7AF16E}"/>
              </a:ext>
            </a:extLst>
          </p:cNvPr>
          <p:cNvSpPr>
            <a:spLocks noGrp="1"/>
          </p:cNvSpPr>
          <p:nvPr>
            <p:ph type="dt" sz="half" idx="10"/>
          </p:nvPr>
        </p:nvSpPr>
        <p:spPr/>
        <p:txBody>
          <a:bodyPr/>
          <a:lstStyle/>
          <a:p>
            <a:fld id="{C8142C25-D59A-654F-8E93-E98BCB1C6375}" type="datetimeFigureOut">
              <a:rPr lang="en-US" smtClean="0"/>
              <a:t>5/29/22</a:t>
            </a:fld>
            <a:endParaRPr lang="en-US"/>
          </a:p>
        </p:txBody>
      </p:sp>
      <p:sp>
        <p:nvSpPr>
          <p:cNvPr id="5" name="Footer Placeholder 4">
            <a:extLst>
              <a:ext uri="{FF2B5EF4-FFF2-40B4-BE49-F238E27FC236}">
                <a16:creationId xmlns:a16="http://schemas.microsoft.com/office/drawing/2014/main" id="{F50D8879-991F-E748-9ACC-32F04CC4A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B6312B-0EB3-224D-AAE2-E01E6523E37F}"/>
              </a:ext>
            </a:extLst>
          </p:cNvPr>
          <p:cNvSpPr>
            <a:spLocks noGrp="1"/>
          </p:cNvSpPr>
          <p:nvPr>
            <p:ph type="sldNum" sz="quarter" idx="12"/>
          </p:nvPr>
        </p:nvSpPr>
        <p:spPr/>
        <p:txBody>
          <a:bodyPr/>
          <a:lstStyle/>
          <a:p>
            <a:fld id="{6725096C-B9FE-C94A-9B76-91B5938FAAE5}" type="slidenum">
              <a:rPr lang="en-US" smtClean="0"/>
              <a:t>‹#›</a:t>
            </a:fld>
            <a:endParaRPr lang="en-US"/>
          </a:p>
        </p:txBody>
      </p:sp>
    </p:spTree>
    <p:extLst>
      <p:ext uri="{BB962C8B-B14F-4D97-AF65-F5344CB8AC3E}">
        <p14:creationId xmlns:p14="http://schemas.microsoft.com/office/powerpoint/2010/main" val="26997011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000A85-3F9B-654E-95DB-AFD154CBC0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0052A9-261E-7841-8DFB-B7A5B8D662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380C1E-C4EA-C944-AA3D-668621620070}"/>
              </a:ext>
            </a:extLst>
          </p:cNvPr>
          <p:cNvSpPr>
            <a:spLocks noGrp="1"/>
          </p:cNvSpPr>
          <p:nvPr>
            <p:ph type="dt" sz="half" idx="10"/>
          </p:nvPr>
        </p:nvSpPr>
        <p:spPr/>
        <p:txBody>
          <a:bodyPr/>
          <a:lstStyle/>
          <a:p>
            <a:fld id="{C8142C25-D59A-654F-8E93-E98BCB1C6375}" type="datetimeFigureOut">
              <a:rPr lang="en-US" smtClean="0"/>
              <a:t>5/29/22</a:t>
            </a:fld>
            <a:endParaRPr lang="en-US"/>
          </a:p>
        </p:txBody>
      </p:sp>
      <p:sp>
        <p:nvSpPr>
          <p:cNvPr id="5" name="Footer Placeholder 4">
            <a:extLst>
              <a:ext uri="{FF2B5EF4-FFF2-40B4-BE49-F238E27FC236}">
                <a16:creationId xmlns:a16="http://schemas.microsoft.com/office/drawing/2014/main" id="{6FC93BD6-D7B4-D044-8516-C6167585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15B98A-3415-E44F-B7BC-070FA40C3A33}"/>
              </a:ext>
            </a:extLst>
          </p:cNvPr>
          <p:cNvSpPr>
            <a:spLocks noGrp="1"/>
          </p:cNvSpPr>
          <p:nvPr>
            <p:ph type="sldNum" sz="quarter" idx="12"/>
          </p:nvPr>
        </p:nvSpPr>
        <p:spPr/>
        <p:txBody>
          <a:bodyPr/>
          <a:lstStyle/>
          <a:p>
            <a:fld id="{6725096C-B9FE-C94A-9B76-91B5938FAAE5}" type="slidenum">
              <a:rPr lang="en-US" smtClean="0"/>
              <a:t>‹#›</a:t>
            </a:fld>
            <a:endParaRPr lang="en-US"/>
          </a:p>
        </p:txBody>
      </p:sp>
    </p:spTree>
    <p:extLst>
      <p:ext uri="{BB962C8B-B14F-4D97-AF65-F5344CB8AC3E}">
        <p14:creationId xmlns:p14="http://schemas.microsoft.com/office/powerpoint/2010/main" val="2944079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E43DB26-064D-9644-9D9C-3932170A30DD}"/>
              </a:ext>
            </a:extLst>
          </p:cNvPr>
          <p:cNvSpPr>
            <a:spLocks noGrp="1"/>
          </p:cNvSpPr>
          <p:nvPr>
            <p:ph type="dt" sz="half" idx="10"/>
          </p:nvPr>
        </p:nvSpPr>
        <p:spPr/>
        <p:txBody>
          <a:bodyPr/>
          <a:lstStyle/>
          <a:p>
            <a:fld id="{40C55F32-9995-A54C-A3DA-08EBD07D3D90}" type="datetimeFigureOut">
              <a:rPr lang="en-US" smtClean="0"/>
              <a:t>5/29/22</a:t>
            </a:fld>
            <a:endParaRPr lang="en-US"/>
          </a:p>
        </p:txBody>
      </p:sp>
      <p:sp>
        <p:nvSpPr>
          <p:cNvPr id="5" name="Footer Placeholder 4">
            <a:extLst>
              <a:ext uri="{FF2B5EF4-FFF2-40B4-BE49-F238E27FC236}">
                <a16:creationId xmlns:a16="http://schemas.microsoft.com/office/drawing/2014/main" id="{04FF9901-799E-3E45-AB7F-5F7C3BBCB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9ABD6B-9DC4-D44D-B1FC-83887EB130AA}"/>
              </a:ext>
            </a:extLst>
          </p:cNvPr>
          <p:cNvSpPr>
            <a:spLocks noGrp="1"/>
          </p:cNvSpPr>
          <p:nvPr>
            <p:ph type="sldNum" sz="quarter" idx="12"/>
          </p:nvPr>
        </p:nvSpPr>
        <p:spPr/>
        <p:txBody>
          <a:bodyPr/>
          <a:lstStyle/>
          <a:p>
            <a:fld id="{FCA666D5-9B1E-DC43-8784-B1AAEC351F3D}" type="slidenum">
              <a:rPr lang="en-US" smtClean="0"/>
              <a:t>‹#›</a:t>
            </a:fld>
            <a:endParaRPr lang="en-US"/>
          </a:p>
        </p:txBody>
      </p:sp>
      <p:sp>
        <p:nvSpPr>
          <p:cNvPr id="7" name="Title 1">
            <a:extLst>
              <a:ext uri="{FF2B5EF4-FFF2-40B4-BE49-F238E27FC236}">
                <a16:creationId xmlns:a16="http://schemas.microsoft.com/office/drawing/2014/main" id="{22B31FF2-61D6-4944-8B59-DEE3EB283102}"/>
              </a:ext>
            </a:extLst>
          </p:cNvPr>
          <p:cNvSpPr>
            <a:spLocks noGrp="1"/>
          </p:cNvSpPr>
          <p:nvPr>
            <p:ph type="title"/>
          </p:nvPr>
        </p:nvSpPr>
        <p:spPr>
          <a:xfrm>
            <a:off x="828040" y="365125"/>
            <a:ext cx="10515600" cy="1325563"/>
          </a:xfrm>
          <a:prstGeom prst="rect">
            <a:avLst/>
          </a:prstGeom>
        </p:spPr>
        <p:txBody>
          <a:bodyPr/>
          <a:lstStyle/>
          <a:p>
            <a:r>
              <a:rPr lang="en-US"/>
              <a:t>Click to edit Master title style</a:t>
            </a:r>
          </a:p>
        </p:txBody>
      </p:sp>
      <p:sp>
        <p:nvSpPr>
          <p:cNvPr id="8" name="Content Placeholder 2">
            <a:extLst>
              <a:ext uri="{FF2B5EF4-FFF2-40B4-BE49-F238E27FC236}">
                <a16:creationId xmlns:a16="http://schemas.microsoft.com/office/drawing/2014/main" id="{BFF7E63A-AE04-2E4D-B8BE-396DEAA4EFFB}"/>
              </a:ext>
            </a:extLst>
          </p:cNvPr>
          <p:cNvSpPr>
            <a:spLocks noGrp="1"/>
          </p:cNvSpPr>
          <p:nvPr>
            <p:ph idx="1"/>
          </p:nvPr>
        </p:nvSpPr>
        <p:spPr>
          <a:xfrm>
            <a:off x="82804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6868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839D2F3-078C-AC44-B0DF-4FE12F35F702}"/>
              </a:ext>
            </a:extLst>
          </p:cNvPr>
          <p:cNvSpPr>
            <a:spLocks noGrp="1"/>
          </p:cNvSpPr>
          <p:nvPr>
            <p:ph type="dt" sz="half" idx="10"/>
          </p:nvPr>
        </p:nvSpPr>
        <p:spPr/>
        <p:txBody>
          <a:bodyPr/>
          <a:lstStyle/>
          <a:p>
            <a:fld id="{40C55F32-9995-A54C-A3DA-08EBD07D3D90}" type="datetimeFigureOut">
              <a:rPr lang="en-US" smtClean="0"/>
              <a:t>5/29/22</a:t>
            </a:fld>
            <a:endParaRPr lang="en-US"/>
          </a:p>
        </p:txBody>
      </p:sp>
      <p:sp>
        <p:nvSpPr>
          <p:cNvPr id="5" name="Footer Placeholder 4">
            <a:extLst>
              <a:ext uri="{FF2B5EF4-FFF2-40B4-BE49-F238E27FC236}">
                <a16:creationId xmlns:a16="http://schemas.microsoft.com/office/drawing/2014/main" id="{6E636BD5-ED85-304F-AF8E-A7E337D713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A0938B-6961-9A4B-BFAD-74595E0ED447}"/>
              </a:ext>
            </a:extLst>
          </p:cNvPr>
          <p:cNvSpPr>
            <a:spLocks noGrp="1"/>
          </p:cNvSpPr>
          <p:nvPr>
            <p:ph type="sldNum" sz="quarter" idx="12"/>
          </p:nvPr>
        </p:nvSpPr>
        <p:spPr/>
        <p:txBody>
          <a:bodyPr/>
          <a:lstStyle/>
          <a:p>
            <a:fld id="{FCA666D5-9B1E-DC43-8784-B1AAEC351F3D}" type="slidenum">
              <a:rPr lang="en-US" smtClean="0"/>
              <a:t>‹#›</a:t>
            </a:fld>
            <a:endParaRPr lang="en-US"/>
          </a:p>
        </p:txBody>
      </p:sp>
      <p:sp>
        <p:nvSpPr>
          <p:cNvPr id="7" name="Title 1">
            <a:extLst>
              <a:ext uri="{FF2B5EF4-FFF2-40B4-BE49-F238E27FC236}">
                <a16:creationId xmlns:a16="http://schemas.microsoft.com/office/drawing/2014/main" id="{142BED56-8446-0D4B-A4B3-B84FBD6D1A7A}"/>
              </a:ext>
            </a:extLst>
          </p:cNvPr>
          <p:cNvSpPr>
            <a:spLocks noGrp="1"/>
          </p:cNvSpPr>
          <p:nvPr>
            <p:ph type="title"/>
          </p:nvPr>
        </p:nvSpPr>
        <p:spPr>
          <a:xfrm>
            <a:off x="831850" y="754698"/>
            <a:ext cx="10515600" cy="2852737"/>
          </a:xfrm>
          <a:prstGeom prst="rect">
            <a:avLst/>
          </a:prstGeom>
        </p:spPr>
        <p:txBody>
          <a:bodyPr anchor="b">
            <a:normAutofit/>
          </a:bodyPr>
          <a:lstStyle>
            <a:lvl1pPr>
              <a:defRPr sz="3000" baseline="0"/>
            </a:lvl1pPr>
          </a:lstStyle>
          <a:p>
            <a:r>
              <a:rPr lang="en-US"/>
              <a:t>Click to edit Master title style</a:t>
            </a:r>
          </a:p>
        </p:txBody>
      </p:sp>
      <p:sp>
        <p:nvSpPr>
          <p:cNvPr id="8" name="Text Placeholder 2">
            <a:extLst>
              <a:ext uri="{FF2B5EF4-FFF2-40B4-BE49-F238E27FC236}">
                <a16:creationId xmlns:a16="http://schemas.microsoft.com/office/drawing/2014/main" id="{D9DEA1A0-334C-464E-8CA8-557D93BE859A}"/>
              </a:ext>
            </a:extLst>
          </p:cNvPr>
          <p:cNvSpPr>
            <a:spLocks noGrp="1"/>
          </p:cNvSpPr>
          <p:nvPr>
            <p:ph type="body" idx="1"/>
          </p:nvPr>
        </p:nvSpPr>
        <p:spPr>
          <a:xfrm>
            <a:off x="831850" y="3634423"/>
            <a:ext cx="10515600" cy="1500187"/>
          </a:xfrm>
          <a:prstGeom prst="rect">
            <a:avLst/>
          </a:prstGeom>
        </p:spPr>
        <p:txBody>
          <a:bodyPr>
            <a:normAutofit/>
          </a:bodyPr>
          <a:lstStyle>
            <a:lvl1pPr marL="0" indent="0">
              <a:buNone/>
              <a:defRPr sz="1800"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598031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09C5576C-285B-7249-9937-324D4828058C}"/>
              </a:ext>
            </a:extLst>
          </p:cNvPr>
          <p:cNvSpPr>
            <a:spLocks noGrp="1"/>
          </p:cNvSpPr>
          <p:nvPr>
            <p:ph type="dt" sz="half" idx="10"/>
          </p:nvPr>
        </p:nvSpPr>
        <p:spPr/>
        <p:txBody>
          <a:bodyPr/>
          <a:lstStyle/>
          <a:p>
            <a:fld id="{40C55F32-9995-A54C-A3DA-08EBD07D3D90}" type="datetimeFigureOut">
              <a:rPr lang="en-US" smtClean="0"/>
              <a:t>5/29/22</a:t>
            </a:fld>
            <a:endParaRPr lang="en-US"/>
          </a:p>
        </p:txBody>
      </p:sp>
      <p:sp>
        <p:nvSpPr>
          <p:cNvPr id="6" name="Footer Placeholder 5">
            <a:extLst>
              <a:ext uri="{FF2B5EF4-FFF2-40B4-BE49-F238E27FC236}">
                <a16:creationId xmlns:a16="http://schemas.microsoft.com/office/drawing/2014/main" id="{507E530C-5DC5-834F-B9D8-7B239A8572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96FFA7-C81F-C846-854D-1C781DA675B3}"/>
              </a:ext>
            </a:extLst>
          </p:cNvPr>
          <p:cNvSpPr>
            <a:spLocks noGrp="1"/>
          </p:cNvSpPr>
          <p:nvPr>
            <p:ph type="sldNum" sz="quarter" idx="12"/>
          </p:nvPr>
        </p:nvSpPr>
        <p:spPr/>
        <p:txBody>
          <a:bodyPr/>
          <a:lstStyle/>
          <a:p>
            <a:fld id="{FCA666D5-9B1E-DC43-8784-B1AAEC351F3D}" type="slidenum">
              <a:rPr lang="en-US" smtClean="0"/>
              <a:t>‹#›</a:t>
            </a:fld>
            <a:endParaRPr lang="en-US"/>
          </a:p>
        </p:txBody>
      </p:sp>
      <p:sp>
        <p:nvSpPr>
          <p:cNvPr id="11" name="Title 1">
            <a:extLst>
              <a:ext uri="{FF2B5EF4-FFF2-40B4-BE49-F238E27FC236}">
                <a16:creationId xmlns:a16="http://schemas.microsoft.com/office/drawing/2014/main" id="{753DF9A3-04B1-894A-9AA7-0EF95339E606}"/>
              </a:ext>
            </a:extLst>
          </p:cNvPr>
          <p:cNvSpPr>
            <a:spLocks noGrp="1"/>
          </p:cNvSpPr>
          <p:nvPr>
            <p:ph type="title"/>
          </p:nvPr>
        </p:nvSpPr>
        <p:spPr>
          <a:xfrm>
            <a:off x="828040" y="365125"/>
            <a:ext cx="10515600" cy="1325563"/>
          </a:xfrm>
          <a:prstGeom prst="rect">
            <a:avLst/>
          </a:prstGeom>
        </p:spPr>
        <p:txBody>
          <a:bodyPr/>
          <a:lstStyle/>
          <a:p>
            <a:r>
              <a:rPr lang="en-US"/>
              <a:t>Click to edit Master title style</a:t>
            </a:r>
          </a:p>
        </p:txBody>
      </p:sp>
      <p:sp>
        <p:nvSpPr>
          <p:cNvPr id="12" name="Content Placeholder 2">
            <a:extLst>
              <a:ext uri="{FF2B5EF4-FFF2-40B4-BE49-F238E27FC236}">
                <a16:creationId xmlns:a16="http://schemas.microsoft.com/office/drawing/2014/main" id="{4CE91593-C110-634E-A0FF-BDF49F0E2EE6}"/>
              </a:ext>
            </a:extLst>
          </p:cNvPr>
          <p:cNvSpPr>
            <a:spLocks noGrp="1"/>
          </p:cNvSpPr>
          <p:nvPr>
            <p:ph sz="half" idx="1"/>
          </p:nvPr>
        </p:nvSpPr>
        <p:spPr>
          <a:xfrm>
            <a:off x="82804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5C863A70-6694-F748-93D1-BF32BB4779C7}"/>
              </a:ext>
            </a:extLst>
          </p:cNvPr>
          <p:cNvSpPr>
            <a:spLocks noGrp="1"/>
          </p:cNvSpPr>
          <p:nvPr>
            <p:ph sz="half" idx="2"/>
          </p:nvPr>
        </p:nvSpPr>
        <p:spPr>
          <a:xfrm>
            <a:off x="616204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40039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422C4-5A06-6646-A698-55FB53212A1C}"/>
              </a:ext>
            </a:extLst>
          </p:cNvPr>
          <p:cNvSpPr>
            <a:spLocks noGrp="1"/>
          </p:cNvSpPr>
          <p:nvPr>
            <p:ph type="title"/>
          </p:nvPr>
        </p:nvSpPr>
        <p:spPr>
          <a:xfrm>
            <a:off x="844349"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D1C5AAD-5B59-FF4A-A2B4-48FC86B61DB4}"/>
              </a:ext>
            </a:extLst>
          </p:cNvPr>
          <p:cNvSpPr>
            <a:spLocks noGrp="1"/>
          </p:cNvSpPr>
          <p:nvPr>
            <p:ph type="body" idx="1"/>
          </p:nvPr>
        </p:nvSpPr>
        <p:spPr>
          <a:xfrm>
            <a:off x="844349" y="1681163"/>
            <a:ext cx="5157787" cy="823912"/>
          </a:xfrm>
          <a:prstGeom prst="rect">
            <a:avLst/>
          </a:prstGeom>
        </p:spPr>
        <p:txBody>
          <a:bodyPr anchor="b">
            <a:normAutofit/>
          </a:bodyPr>
          <a:lstStyle>
            <a:lvl1pPr marL="0" indent="0">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505DCC-27D8-624B-8AC8-1F05518542B2}"/>
              </a:ext>
            </a:extLst>
          </p:cNvPr>
          <p:cNvSpPr>
            <a:spLocks noGrp="1"/>
          </p:cNvSpPr>
          <p:nvPr>
            <p:ph sz="half" idx="2"/>
          </p:nvPr>
        </p:nvSpPr>
        <p:spPr>
          <a:xfrm>
            <a:off x="84434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4F1FCA-4202-754C-B98B-6A980466B03C}"/>
              </a:ext>
            </a:extLst>
          </p:cNvPr>
          <p:cNvSpPr>
            <a:spLocks noGrp="1"/>
          </p:cNvSpPr>
          <p:nvPr>
            <p:ph type="body" sz="quarter" idx="3"/>
          </p:nvPr>
        </p:nvSpPr>
        <p:spPr>
          <a:xfrm>
            <a:off x="6176761" y="1681163"/>
            <a:ext cx="5183188" cy="823912"/>
          </a:xfrm>
          <a:prstGeom prst="rect">
            <a:avLst/>
          </a:prstGeom>
        </p:spPr>
        <p:txBody>
          <a:bodyPr anchor="b">
            <a:normAutofit/>
          </a:bodyPr>
          <a:lstStyle>
            <a:lvl1pPr marL="0" indent="0">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4EECAD-44EC-6F4A-82B8-26AA45ABED9F}"/>
              </a:ext>
            </a:extLst>
          </p:cNvPr>
          <p:cNvSpPr>
            <a:spLocks noGrp="1"/>
          </p:cNvSpPr>
          <p:nvPr>
            <p:ph sz="quarter" idx="4"/>
          </p:nvPr>
        </p:nvSpPr>
        <p:spPr>
          <a:xfrm>
            <a:off x="617676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B09BC6-29BC-654D-A9AE-E55F26E5BCBA}"/>
              </a:ext>
            </a:extLst>
          </p:cNvPr>
          <p:cNvSpPr>
            <a:spLocks noGrp="1"/>
          </p:cNvSpPr>
          <p:nvPr>
            <p:ph type="dt" sz="half" idx="10"/>
          </p:nvPr>
        </p:nvSpPr>
        <p:spPr/>
        <p:txBody>
          <a:bodyPr/>
          <a:lstStyle/>
          <a:p>
            <a:fld id="{40C55F32-9995-A54C-A3DA-08EBD07D3D90}" type="datetimeFigureOut">
              <a:rPr lang="en-US" smtClean="0"/>
              <a:t>5/29/22</a:t>
            </a:fld>
            <a:endParaRPr lang="en-US"/>
          </a:p>
        </p:txBody>
      </p:sp>
      <p:sp>
        <p:nvSpPr>
          <p:cNvPr id="8" name="Footer Placeholder 7">
            <a:extLst>
              <a:ext uri="{FF2B5EF4-FFF2-40B4-BE49-F238E27FC236}">
                <a16:creationId xmlns:a16="http://schemas.microsoft.com/office/drawing/2014/main" id="{43EFD39B-737B-9B43-83CA-DC10C13E7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DB9BB0-7B3B-7E4D-8C84-7E80DED1DA3E}"/>
              </a:ext>
            </a:extLst>
          </p:cNvPr>
          <p:cNvSpPr>
            <a:spLocks noGrp="1"/>
          </p:cNvSpPr>
          <p:nvPr>
            <p:ph type="sldNum" sz="quarter" idx="12"/>
          </p:nvPr>
        </p:nvSpPr>
        <p:spPr/>
        <p:txBody>
          <a:bodyPr/>
          <a:lstStyle/>
          <a:p>
            <a:fld id="{FCA666D5-9B1E-DC43-8784-B1AAEC351F3D}" type="slidenum">
              <a:rPr lang="en-US" smtClean="0"/>
              <a:t>‹#›</a:t>
            </a:fld>
            <a:endParaRPr lang="en-US"/>
          </a:p>
        </p:txBody>
      </p:sp>
    </p:spTree>
    <p:extLst>
      <p:ext uri="{BB962C8B-B14F-4D97-AF65-F5344CB8AC3E}">
        <p14:creationId xmlns:p14="http://schemas.microsoft.com/office/powerpoint/2010/main" val="39404769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085B5E-6779-724E-A7EB-2352BCD8D970}"/>
              </a:ext>
            </a:extLst>
          </p:cNvPr>
          <p:cNvSpPr>
            <a:spLocks noGrp="1"/>
          </p:cNvSpPr>
          <p:nvPr>
            <p:ph type="dt" sz="half" idx="10"/>
          </p:nvPr>
        </p:nvSpPr>
        <p:spPr/>
        <p:txBody>
          <a:bodyPr/>
          <a:lstStyle/>
          <a:p>
            <a:fld id="{40C55F32-9995-A54C-A3DA-08EBD07D3D90}" type="datetimeFigureOut">
              <a:rPr lang="en-US" smtClean="0"/>
              <a:t>5/29/22</a:t>
            </a:fld>
            <a:endParaRPr lang="en-US"/>
          </a:p>
        </p:txBody>
      </p:sp>
      <p:sp>
        <p:nvSpPr>
          <p:cNvPr id="3" name="Footer Placeholder 2">
            <a:extLst>
              <a:ext uri="{FF2B5EF4-FFF2-40B4-BE49-F238E27FC236}">
                <a16:creationId xmlns:a16="http://schemas.microsoft.com/office/drawing/2014/main" id="{89ADB3EA-EAB3-A241-85E7-EF234AF93E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E6D47F-B291-C042-9868-BA77382F49B9}"/>
              </a:ext>
            </a:extLst>
          </p:cNvPr>
          <p:cNvSpPr>
            <a:spLocks noGrp="1"/>
          </p:cNvSpPr>
          <p:nvPr>
            <p:ph type="sldNum" sz="quarter" idx="12"/>
          </p:nvPr>
        </p:nvSpPr>
        <p:spPr/>
        <p:txBody>
          <a:bodyPr/>
          <a:lstStyle/>
          <a:p>
            <a:fld id="{FCA666D5-9B1E-DC43-8784-B1AAEC351F3D}" type="slidenum">
              <a:rPr lang="en-US" smtClean="0"/>
              <a:t>‹#›</a:t>
            </a:fld>
            <a:endParaRPr lang="en-US"/>
          </a:p>
        </p:txBody>
      </p:sp>
    </p:spTree>
    <p:extLst>
      <p:ext uri="{BB962C8B-B14F-4D97-AF65-F5344CB8AC3E}">
        <p14:creationId xmlns:p14="http://schemas.microsoft.com/office/powerpoint/2010/main" val="33764102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BC7C4D-63E8-CF4C-9D4D-BF2DD922510F}"/>
              </a:ext>
            </a:extLst>
          </p:cNvPr>
          <p:cNvSpPr>
            <a:spLocks noGrp="1"/>
          </p:cNvSpPr>
          <p:nvPr>
            <p:ph idx="1"/>
          </p:nvPr>
        </p:nvSpPr>
        <p:spPr>
          <a:xfrm>
            <a:off x="4947919" y="987425"/>
            <a:ext cx="5376863" cy="4873625"/>
          </a:xfrm>
          <a:prstGeom prst="rect">
            <a:avLst/>
          </a:prstGeom>
        </p:spPr>
        <p:txBody>
          <a:bodyPr/>
          <a:lstStyle>
            <a:lvl1pPr>
              <a:defRPr sz="1800" baseline="0"/>
            </a:lvl1pPr>
            <a:lvl2pPr>
              <a:defRPr sz="1800" baseline="0"/>
            </a:lvl2pPr>
            <a:lvl3pPr>
              <a:defRPr sz="1800" baseline="0"/>
            </a:lvl3pPr>
            <a:lvl4pPr>
              <a:defRPr sz="1400" baseline="0"/>
            </a:lvl4pPr>
            <a:lvl5pPr>
              <a:defRPr sz="1400" baseline="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4">
            <a:extLst>
              <a:ext uri="{FF2B5EF4-FFF2-40B4-BE49-F238E27FC236}">
                <a16:creationId xmlns:a16="http://schemas.microsoft.com/office/drawing/2014/main" id="{9DB5ABC2-0019-A241-A13D-DB605E5787AB}"/>
              </a:ext>
            </a:extLst>
          </p:cNvPr>
          <p:cNvSpPr>
            <a:spLocks noGrp="1"/>
          </p:cNvSpPr>
          <p:nvPr>
            <p:ph type="dt" sz="half" idx="11"/>
          </p:nvPr>
        </p:nvSpPr>
        <p:spPr>
          <a:xfrm>
            <a:off x="83127" y="6297865"/>
            <a:ext cx="2743200" cy="365125"/>
          </a:xfrm>
        </p:spPr>
        <p:txBody>
          <a:bodyPr/>
          <a:lstStyle/>
          <a:p>
            <a:fld id="{F59E44EC-E79B-B849-846E-A4110EA5A486}" type="datetimeFigureOut">
              <a:rPr lang="en-US" smtClean="0"/>
              <a:t>5/29/22</a:t>
            </a:fld>
            <a:endParaRPr lang="en-US"/>
          </a:p>
        </p:txBody>
      </p:sp>
      <p:sp>
        <p:nvSpPr>
          <p:cNvPr id="11" name="Footer Placeholder 5">
            <a:extLst>
              <a:ext uri="{FF2B5EF4-FFF2-40B4-BE49-F238E27FC236}">
                <a16:creationId xmlns:a16="http://schemas.microsoft.com/office/drawing/2014/main" id="{6AF6E9C1-80D3-C84B-A56A-3E9A534DDF64}"/>
              </a:ext>
            </a:extLst>
          </p:cNvPr>
          <p:cNvSpPr>
            <a:spLocks noGrp="1"/>
          </p:cNvSpPr>
          <p:nvPr>
            <p:ph type="ftr" sz="quarter" idx="12"/>
          </p:nvPr>
        </p:nvSpPr>
        <p:spPr>
          <a:xfrm>
            <a:off x="3708565" y="6297865"/>
            <a:ext cx="4114800" cy="365125"/>
          </a:xfrm>
        </p:spPr>
        <p:txBody>
          <a:bodyPr/>
          <a:lstStyle/>
          <a:p>
            <a:endParaRPr lang="en-US"/>
          </a:p>
        </p:txBody>
      </p:sp>
      <p:sp>
        <p:nvSpPr>
          <p:cNvPr id="12" name="Slide Number Placeholder 6">
            <a:extLst>
              <a:ext uri="{FF2B5EF4-FFF2-40B4-BE49-F238E27FC236}">
                <a16:creationId xmlns:a16="http://schemas.microsoft.com/office/drawing/2014/main" id="{271C3F71-89F6-0E46-B389-8AB09B7DEC61}"/>
              </a:ext>
            </a:extLst>
          </p:cNvPr>
          <p:cNvSpPr>
            <a:spLocks noGrp="1"/>
          </p:cNvSpPr>
          <p:nvPr>
            <p:ph type="sldNum" sz="quarter" idx="13"/>
          </p:nvPr>
        </p:nvSpPr>
        <p:spPr>
          <a:xfrm>
            <a:off x="8304988" y="6297865"/>
            <a:ext cx="2019795" cy="365125"/>
          </a:xfrm>
        </p:spPr>
        <p:txBody>
          <a:bodyPr/>
          <a:lstStyle/>
          <a:p>
            <a:fld id="{0E7B3C9A-7118-F746-AAF0-9C7FB7C104C4}" type="slidenum">
              <a:rPr lang="en-US" smtClean="0"/>
              <a:t>‹#›</a:t>
            </a:fld>
            <a:endParaRPr lang="en-US"/>
          </a:p>
        </p:txBody>
      </p:sp>
      <p:sp>
        <p:nvSpPr>
          <p:cNvPr id="8" name="Title 1">
            <a:extLst>
              <a:ext uri="{FF2B5EF4-FFF2-40B4-BE49-F238E27FC236}">
                <a16:creationId xmlns:a16="http://schemas.microsoft.com/office/drawing/2014/main" id="{AAFCCBC8-540E-B74A-8FD1-40C87A3BECFA}"/>
              </a:ext>
            </a:extLst>
          </p:cNvPr>
          <p:cNvSpPr txBox="1">
            <a:spLocks/>
          </p:cNvSpPr>
          <p:nvPr userDrawn="1"/>
        </p:nvSpPr>
        <p:spPr>
          <a:xfrm>
            <a:off x="839788" y="500063"/>
            <a:ext cx="3932237" cy="10699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kern="1200" baseline="0">
                <a:solidFill>
                  <a:schemeClr val="tx1"/>
                </a:solidFill>
                <a:latin typeface="+mj-lt"/>
                <a:ea typeface="+mj-ea"/>
                <a:cs typeface="+mj-cs"/>
              </a:defRPr>
            </a:lvl1pPr>
          </a:lstStyle>
          <a:p>
            <a:r>
              <a:rPr lang="en-US" sz="3000" baseline="0"/>
              <a:t>Click to edit Master title style</a:t>
            </a:r>
          </a:p>
        </p:txBody>
      </p:sp>
      <p:sp>
        <p:nvSpPr>
          <p:cNvPr id="9" name="Text Placeholder 3">
            <a:extLst>
              <a:ext uri="{FF2B5EF4-FFF2-40B4-BE49-F238E27FC236}">
                <a16:creationId xmlns:a16="http://schemas.microsoft.com/office/drawing/2014/main" id="{30436089-52B9-1041-AFAC-69126D0D16DD}"/>
              </a:ext>
            </a:extLst>
          </p:cNvPr>
          <p:cNvSpPr>
            <a:spLocks noGrp="1"/>
          </p:cNvSpPr>
          <p:nvPr>
            <p:ph type="body" sz="half" idx="14"/>
          </p:nvPr>
        </p:nvSpPr>
        <p:spPr>
          <a:xfrm>
            <a:off x="839788" y="1570038"/>
            <a:ext cx="3932237" cy="4291012"/>
          </a:xfrm>
          <a:prstGeom prst="rect">
            <a:avLst/>
          </a:prstGeom>
        </p:spPr>
        <p:txBody>
          <a:bodyPr>
            <a:normAutofit/>
          </a:bodyPr>
          <a:lstStyle>
            <a:lvl1pPr marL="0" indent="0">
              <a:buNone/>
              <a:defRPr sz="18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137689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8FB83F0-E50D-8A47-AEF6-6380590FAF4D}"/>
              </a:ext>
            </a:extLst>
          </p:cNvPr>
          <p:cNvSpPr>
            <a:spLocks noGrp="1"/>
          </p:cNvSpPr>
          <p:nvPr>
            <p:ph type="pic" idx="1"/>
          </p:nvPr>
        </p:nvSpPr>
        <p:spPr>
          <a:xfrm>
            <a:off x="5080000" y="650240"/>
            <a:ext cx="6275388" cy="521081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a:extLst>
              <a:ext uri="{FF2B5EF4-FFF2-40B4-BE49-F238E27FC236}">
                <a16:creationId xmlns:a16="http://schemas.microsoft.com/office/drawing/2014/main" id="{5C237708-2F81-7542-948B-62DBEC658DE6}"/>
              </a:ext>
            </a:extLst>
          </p:cNvPr>
          <p:cNvSpPr>
            <a:spLocks noGrp="1"/>
          </p:cNvSpPr>
          <p:nvPr>
            <p:ph type="dt" sz="half" idx="10"/>
          </p:nvPr>
        </p:nvSpPr>
        <p:spPr/>
        <p:txBody>
          <a:bodyPr/>
          <a:lstStyle/>
          <a:p>
            <a:fld id="{40C55F32-9995-A54C-A3DA-08EBD07D3D90}" type="datetimeFigureOut">
              <a:rPr lang="en-US" smtClean="0"/>
              <a:t>5/29/22</a:t>
            </a:fld>
            <a:endParaRPr lang="en-US"/>
          </a:p>
        </p:txBody>
      </p:sp>
      <p:sp>
        <p:nvSpPr>
          <p:cNvPr id="6" name="Footer Placeholder 5">
            <a:extLst>
              <a:ext uri="{FF2B5EF4-FFF2-40B4-BE49-F238E27FC236}">
                <a16:creationId xmlns:a16="http://schemas.microsoft.com/office/drawing/2014/main" id="{9EC3CAAB-DA3F-8440-A378-8DD40C356F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4EBA7A-DA7C-374D-B383-A126105B33D2}"/>
              </a:ext>
            </a:extLst>
          </p:cNvPr>
          <p:cNvSpPr>
            <a:spLocks noGrp="1"/>
          </p:cNvSpPr>
          <p:nvPr>
            <p:ph type="sldNum" sz="quarter" idx="12"/>
          </p:nvPr>
        </p:nvSpPr>
        <p:spPr/>
        <p:txBody>
          <a:bodyPr/>
          <a:lstStyle/>
          <a:p>
            <a:fld id="{FCA666D5-9B1E-DC43-8784-B1AAEC351F3D}" type="slidenum">
              <a:rPr lang="en-US" smtClean="0"/>
              <a:t>‹#›</a:t>
            </a:fld>
            <a:endParaRPr lang="en-US"/>
          </a:p>
        </p:txBody>
      </p:sp>
      <p:sp>
        <p:nvSpPr>
          <p:cNvPr id="8" name="Title 1">
            <a:extLst>
              <a:ext uri="{FF2B5EF4-FFF2-40B4-BE49-F238E27FC236}">
                <a16:creationId xmlns:a16="http://schemas.microsoft.com/office/drawing/2014/main" id="{BC4E3EDD-D587-DA46-AC8E-0AED5F6043F7}"/>
              </a:ext>
            </a:extLst>
          </p:cNvPr>
          <p:cNvSpPr>
            <a:spLocks noGrp="1"/>
          </p:cNvSpPr>
          <p:nvPr>
            <p:ph type="title"/>
          </p:nvPr>
        </p:nvSpPr>
        <p:spPr>
          <a:xfrm>
            <a:off x="819108" y="500064"/>
            <a:ext cx="4114799" cy="1069975"/>
          </a:xfrm>
          <a:prstGeom prst="rect">
            <a:avLst/>
          </a:prstGeom>
        </p:spPr>
        <p:txBody>
          <a:bodyPr anchor="b">
            <a:normAutofit/>
          </a:bodyPr>
          <a:lstStyle>
            <a:lvl1pPr>
              <a:defRPr sz="3000" baseline="0"/>
            </a:lvl1pPr>
          </a:lstStyle>
          <a:p>
            <a:r>
              <a:rPr lang="en-US"/>
              <a:t>Click to edit Master title style</a:t>
            </a:r>
          </a:p>
        </p:txBody>
      </p:sp>
      <p:sp>
        <p:nvSpPr>
          <p:cNvPr id="9" name="Text Placeholder 3">
            <a:extLst>
              <a:ext uri="{FF2B5EF4-FFF2-40B4-BE49-F238E27FC236}">
                <a16:creationId xmlns:a16="http://schemas.microsoft.com/office/drawing/2014/main" id="{F90AFEC0-E110-FB41-9A29-D372C952AD42}"/>
              </a:ext>
            </a:extLst>
          </p:cNvPr>
          <p:cNvSpPr>
            <a:spLocks noGrp="1"/>
          </p:cNvSpPr>
          <p:nvPr>
            <p:ph type="body" sz="half" idx="2"/>
          </p:nvPr>
        </p:nvSpPr>
        <p:spPr>
          <a:xfrm>
            <a:off x="819108" y="1570039"/>
            <a:ext cx="4114799" cy="4291012"/>
          </a:xfrm>
          <a:prstGeom prst="rect">
            <a:avLst/>
          </a:prstGeom>
        </p:spPr>
        <p:txBody>
          <a:bodyPr>
            <a:normAutofit/>
          </a:bodyPr>
          <a:lstStyle>
            <a:lvl1pPr marL="0" indent="0">
              <a:buNone/>
              <a:defRPr sz="18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93071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AD08-000B-7141-B3C4-073A89C5D463}"/>
              </a:ext>
            </a:extLst>
          </p:cNvPr>
          <p:cNvSpPr>
            <a:spLocks noGrp="1"/>
          </p:cNvSpPr>
          <p:nvPr>
            <p:ph type="title"/>
          </p:nvPr>
        </p:nvSpPr>
        <p:spPr>
          <a:xfrm>
            <a:off x="833120" y="1260615"/>
            <a:ext cx="10535920" cy="668627"/>
          </a:xfrm>
          <a:prstGeom prst="rect">
            <a:avLst/>
          </a:prstGeom>
        </p:spPr>
        <p:txBody>
          <a:bodyPr>
            <a:normAutofit/>
          </a:bodyPr>
          <a:lstStyle>
            <a:lvl1pPr>
              <a:defRPr sz="2800" baseline="0"/>
            </a:lvl1pPr>
          </a:lstStyle>
          <a:p>
            <a:r>
              <a:rPr lang="en-US"/>
              <a:t>Click to edit Master title style</a:t>
            </a:r>
          </a:p>
        </p:txBody>
      </p:sp>
      <p:sp>
        <p:nvSpPr>
          <p:cNvPr id="3" name="Content Placeholder 2">
            <a:extLst>
              <a:ext uri="{FF2B5EF4-FFF2-40B4-BE49-F238E27FC236}">
                <a16:creationId xmlns:a16="http://schemas.microsoft.com/office/drawing/2014/main" id="{7D694E43-CF16-A647-8B30-5B13CDB189AF}"/>
              </a:ext>
            </a:extLst>
          </p:cNvPr>
          <p:cNvSpPr>
            <a:spLocks noGrp="1"/>
          </p:cNvSpPr>
          <p:nvPr>
            <p:ph idx="1"/>
          </p:nvPr>
        </p:nvSpPr>
        <p:spPr>
          <a:xfrm>
            <a:off x="833120" y="1937063"/>
            <a:ext cx="10535920" cy="407765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3B8FB855-5184-DC44-B1F7-72CAE22D6552}"/>
              </a:ext>
            </a:extLst>
          </p:cNvPr>
          <p:cNvSpPr>
            <a:spLocks noGrp="1"/>
          </p:cNvSpPr>
          <p:nvPr>
            <p:ph type="dt" sz="half" idx="2"/>
          </p:nvPr>
        </p:nvSpPr>
        <p:spPr>
          <a:xfrm>
            <a:off x="828040" y="6259886"/>
            <a:ext cx="2090351" cy="365125"/>
          </a:xfrm>
          <a:prstGeom prst="rect">
            <a:avLst/>
          </a:prstGeom>
        </p:spPr>
        <p:txBody>
          <a:bodyPr vert="horz" lIns="91440" tIns="45720" rIns="91440" bIns="45720" rtlCol="0" anchor="ctr"/>
          <a:lstStyle>
            <a:lvl1pPr algn="l">
              <a:defRPr sz="850" baseline="0">
                <a:solidFill>
                  <a:schemeClr val="tx1">
                    <a:tint val="75000"/>
                  </a:schemeClr>
                </a:solidFill>
              </a:defRPr>
            </a:lvl1pPr>
          </a:lstStyle>
          <a:p>
            <a:fld id="{413CFEB6-F2DB-7D47-9FE7-3E5D2EAA5F02}" type="datetimeFigureOut">
              <a:rPr lang="en-US" smtClean="0"/>
              <a:pPr/>
              <a:t>5/29/22</a:t>
            </a:fld>
            <a:endParaRPr lang="en-US"/>
          </a:p>
        </p:txBody>
      </p:sp>
      <p:sp>
        <p:nvSpPr>
          <p:cNvPr id="11" name="Footer Placeholder 4">
            <a:extLst>
              <a:ext uri="{FF2B5EF4-FFF2-40B4-BE49-F238E27FC236}">
                <a16:creationId xmlns:a16="http://schemas.microsoft.com/office/drawing/2014/main" id="{A96B02BC-E2C4-B241-AB1D-748EE03A944C}"/>
              </a:ext>
            </a:extLst>
          </p:cNvPr>
          <p:cNvSpPr>
            <a:spLocks noGrp="1"/>
          </p:cNvSpPr>
          <p:nvPr>
            <p:ph type="ftr" sz="quarter" idx="3"/>
          </p:nvPr>
        </p:nvSpPr>
        <p:spPr>
          <a:xfrm>
            <a:off x="3941942" y="6259886"/>
            <a:ext cx="4114800" cy="365125"/>
          </a:xfrm>
          <a:prstGeom prst="rect">
            <a:avLst/>
          </a:prstGeom>
        </p:spPr>
        <p:txBody>
          <a:bodyPr vert="horz" lIns="91440" tIns="45720" rIns="91440" bIns="45720" rtlCol="0" anchor="ctr"/>
          <a:lstStyle>
            <a:lvl1pPr algn="ctr">
              <a:defRPr sz="850" baseline="0">
                <a:solidFill>
                  <a:schemeClr val="tx1">
                    <a:tint val="75000"/>
                  </a:schemeClr>
                </a:solidFill>
              </a:defRPr>
            </a:lvl1pPr>
          </a:lstStyle>
          <a:p>
            <a:endParaRPr lang="en-US"/>
          </a:p>
        </p:txBody>
      </p:sp>
      <p:sp>
        <p:nvSpPr>
          <p:cNvPr id="12" name="Slide Number Placeholder 5">
            <a:extLst>
              <a:ext uri="{FF2B5EF4-FFF2-40B4-BE49-F238E27FC236}">
                <a16:creationId xmlns:a16="http://schemas.microsoft.com/office/drawing/2014/main" id="{F5C03669-7D4A-1A47-A721-D270BA51931B}"/>
              </a:ext>
            </a:extLst>
          </p:cNvPr>
          <p:cNvSpPr>
            <a:spLocks noGrp="1"/>
          </p:cNvSpPr>
          <p:nvPr>
            <p:ph type="sldNum" sz="quarter" idx="4"/>
          </p:nvPr>
        </p:nvSpPr>
        <p:spPr>
          <a:xfrm>
            <a:off x="9080294" y="6259886"/>
            <a:ext cx="2263346" cy="365125"/>
          </a:xfrm>
          <a:prstGeom prst="rect">
            <a:avLst/>
          </a:prstGeom>
        </p:spPr>
        <p:txBody>
          <a:bodyPr vert="horz" lIns="91440" tIns="45720" rIns="91440" bIns="45720" rtlCol="0" anchor="ctr"/>
          <a:lstStyle>
            <a:lvl1pPr algn="r">
              <a:defRPr sz="850" baseline="0">
                <a:solidFill>
                  <a:schemeClr val="tx1">
                    <a:tint val="75000"/>
                  </a:schemeClr>
                </a:solidFill>
              </a:defRPr>
            </a:lvl1pPr>
          </a:lstStyle>
          <a:p>
            <a:fld id="{4A059560-D280-5C42-B461-73980631AF07}" type="slidenum">
              <a:rPr lang="en-US" smtClean="0"/>
              <a:pPr/>
              <a:t>‹#›</a:t>
            </a:fld>
            <a:endParaRPr lang="en-US"/>
          </a:p>
        </p:txBody>
      </p:sp>
    </p:spTree>
    <p:extLst>
      <p:ext uri="{BB962C8B-B14F-4D97-AF65-F5344CB8AC3E}">
        <p14:creationId xmlns:p14="http://schemas.microsoft.com/office/powerpoint/2010/main" val="265112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85349-91BD-EA49-83B0-825E713021E6}"/>
              </a:ext>
            </a:extLst>
          </p:cNvPr>
          <p:cNvSpPr>
            <a:spLocks noGrp="1"/>
          </p:cNvSpPr>
          <p:nvPr>
            <p:ph type="title"/>
          </p:nvPr>
        </p:nvSpPr>
        <p:spPr>
          <a:xfrm>
            <a:off x="82804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718E3F-D882-6649-B680-6F93AF3390E9}"/>
              </a:ext>
            </a:extLst>
          </p:cNvPr>
          <p:cNvSpPr>
            <a:spLocks noGrp="1"/>
          </p:cNvSpPr>
          <p:nvPr>
            <p:ph type="body" orient="vert" idx="1"/>
          </p:nvPr>
        </p:nvSpPr>
        <p:spPr>
          <a:xfrm>
            <a:off x="828040" y="1825625"/>
            <a:ext cx="93218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CD98C0-E47F-494C-BD09-922F48D3C991}"/>
              </a:ext>
            </a:extLst>
          </p:cNvPr>
          <p:cNvSpPr>
            <a:spLocks noGrp="1"/>
          </p:cNvSpPr>
          <p:nvPr>
            <p:ph type="dt" sz="half" idx="10"/>
          </p:nvPr>
        </p:nvSpPr>
        <p:spPr/>
        <p:txBody>
          <a:bodyPr/>
          <a:lstStyle/>
          <a:p>
            <a:fld id="{40C55F32-9995-A54C-A3DA-08EBD07D3D90}" type="datetimeFigureOut">
              <a:rPr lang="en-US" smtClean="0"/>
              <a:t>5/29/22</a:t>
            </a:fld>
            <a:endParaRPr lang="en-US"/>
          </a:p>
        </p:txBody>
      </p:sp>
      <p:sp>
        <p:nvSpPr>
          <p:cNvPr id="5" name="Footer Placeholder 4">
            <a:extLst>
              <a:ext uri="{FF2B5EF4-FFF2-40B4-BE49-F238E27FC236}">
                <a16:creationId xmlns:a16="http://schemas.microsoft.com/office/drawing/2014/main" id="{D9CB0A20-1E53-4245-9086-EEEC5005A4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2B2C5-64C8-014C-8C5C-5B7A64D653C1}"/>
              </a:ext>
            </a:extLst>
          </p:cNvPr>
          <p:cNvSpPr>
            <a:spLocks noGrp="1"/>
          </p:cNvSpPr>
          <p:nvPr>
            <p:ph type="sldNum" sz="quarter" idx="12"/>
          </p:nvPr>
        </p:nvSpPr>
        <p:spPr/>
        <p:txBody>
          <a:bodyPr/>
          <a:lstStyle/>
          <a:p>
            <a:fld id="{FCA666D5-9B1E-DC43-8784-B1AAEC351F3D}" type="slidenum">
              <a:rPr lang="en-US" smtClean="0"/>
              <a:t>‹#›</a:t>
            </a:fld>
            <a:endParaRPr lang="en-US"/>
          </a:p>
        </p:txBody>
      </p:sp>
    </p:spTree>
    <p:extLst>
      <p:ext uri="{BB962C8B-B14F-4D97-AF65-F5344CB8AC3E}">
        <p14:creationId xmlns:p14="http://schemas.microsoft.com/office/powerpoint/2010/main" val="26855551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5331ED5-3122-D04D-8BE8-A743593165F1}"/>
              </a:ext>
            </a:extLst>
          </p:cNvPr>
          <p:cNvSpPr>
            <a:spLocks noGrp="1"/>
          </p:cNvSpPr>
          <p:nvPr>
            <p:ph type="dt" sz="half" idx="10"/>
          </p:nvPr>
        </p:nvSpPr>
        <p:spPr/>
        <p:txBody>
          <a:bodyPr/>
          <a:lstStyle/>
          <a:p>
            <a:fld id="{40C55F32-9995-A54C-A3DA-08EBD07D3D90}" type="datetimeFigureOut">
              <a:rPr lang="en-US" smtClean="0"/>
              <a:t>5/29/22</a:t>
            </a:fld>
            <a:endParaRPr lang="en-US"/>
          </a:p>
        </p:txBody>
      </p:sp>
      <p:sp>
        <p:nvSpPr>
          <p:cNvPr id="5" name="Footer Placeholder 4">
            <a:extLst>
              <a:ext uri="{FF2B5EF4-FFF2-40B4-BE49-F238E27FC236}">
                <a16:creationId xmlns:a16="http://schemas.microsoft.com/office/drawing/2014/main" id="{D0948655-2159-E142-A242-351474DC93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63ADBD-83BE-6C43-A662-6C3B331464F3}"/>
              </a:ext>
            </a:extLst>
          </p:cNvPr>
          <p:cNvSpPr>
            <a:spLocks noGrp="1"/>
          </p:cNvSpPr>
          <p:nvPr>
            <p:ph type="sldNum" sz="quarter" idx="12"/>
          </p:nvPr>
        </p:nvSpPr>
        <p:spPr/>
        <p:txBody>
          <a:bodyPr/>
          <a:lstStyle/>
          <a:p>
            <a:fld id="{FCA666D5-9B1E-DC43-8784-B1AAEC351F3D}" type="slidenum">
              <a:rPr lang="en-US" smtClean="0"/>
              <a:t>‹#›</a:t>
            </a:fld>
            <a:endParaRPr lang="en-US"/>
          </a:p>
        </p:txBody>
      </p:sp>
      <p:sp>
        <p:nvSpPr>
          <p:cNvPr id="7" name="Vertical Title 1">
            <a:extLst>
              <a:ext uri="{FF2B5EF4-FFF2-40B4-BE49-F238E27FC236}">
                <a16:creationId xmlns:a16="http://schemas.microsoft.com/office/drawing/2014/main" id="{B4B8CC1C-6037-B143-9B93-C38D984CE161}"/>
              </a:ext>
            </a:extLst>
          </p:cNvPr>
          <p:cNvSpPr>
            <a:spLocks noGrp="1"/>
          </p:cNvSpPr>
          <p:nvPr>
            <p:ph type="title" orient="vert"/>
          </p:nvPr>
        </p:nvSpPr>
        <p:spPr>
          <a:xfrm>
            <a:off x="7857623" y="365125"/>
            <a:ext cx="2628900" cy="5811838"/>
          </a:xfrm>
          <a:prstGeom prst="rect">
            <a:avLst/>
          </a:prstGeom>
        </p:spPr>
        <p:txBody>
          <a:bodyPr vert="eaVert"/>
          <a:lstStyle/>
          <a:p>
            <a:r>
              <a:rPr lang="en-US"/>
              <a:t>Click to edit Master title style</a:t>
            </a:r>
          </a:p>
        </p:txBody>
      </p:sp>
      <p:sp>
        <p:nvSpPr>
          <p:cNvPr id="8" name="Vertical Text Placeholder 2">
            <a:extLst>
              <a:ext uri="{FF2B5EF4-FFF2-40B4-BE49-F238E27FC236}">
                <a16:creationId xmlns:a16="http://schemas.microsoft.com/office/drawing/2014/main" id="{A573B1ED-65FC-6E44-AA3D-635CDFCCF9E0}"/>
              </a:ext>
            </a:extLst>
          </p:cNvPr>
          <p:cNvSpPr>
            <a:spLocks noGrp="1"/>
          </p:cNvSpPr>
          <p:nvPr>
            <p:ph type="body" orient="vert" idx="1"/>
          </p:nvPr>
        </p:nvSpPr>
        <p:spPr>
          <a:xfrm>
            <a:off x="354330" y="365125"/>
            <a:ext cx="735711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58317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0E7B2-C516-0849-8E63-9F4A50238938}"/>
              </a:ext>
            </a:extLst>
          </p:cNvPr>
          <p:cNvSpPr>
            <a:spLocks noGrp="1"/>
          </p:cNvSpPr>
          <p:nvPr>
            <p:ph type="title"/>
          </p:nvPr>
        </p:nvSpPr>
        <p:spPr>
          <a:xfrm>
            <a:off x="833120" y="379160"/>
            <a:ext cx="10517823"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0F46623-2FDA-C949-9194-A1BDF84651CE}"/>
              </a:ext>
            </a:extLst>
          </p:cNvPr>
          <p:cNvSpPr>
            <a:spLocks noGrp="1"/>
          </p:cNvSpPr>
          <p:nvPr>
            <p:ph idx="1"/>
          </p:nvPr>
        </p:nvSpPr>
        <p:spPr>
          <a:xfrm>
            <a:off x="833120" y="1825625"/>
            <a:ext cx="10517823"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50A347F8-514E-7549-8629-6934DA08012D}"/>
              </a:ext>
            </a:extLst>
          </p:cNvPr>
          <p:cNvSpPr>
            <a:spLocks noGrp="1"/>
          </p:cNvSpPr>
          <p:nvPr>
            <p:ph type="dt" sz="half" idx="2"/>
          </p:nvPr>
        </p:nvSpPr>
        <p:spPr>
          <a:xfrm>
            <a:off x="224589" y="6356350"/>
            <a:ext cx="2743200" cy="365125"/>
          </a:xfrm>
          <a:prstGeom prst="rect">
            <a:avLst/>
          </a:prstGeom>
        </p:spPr>
        <p:txBody>
          <a:bodyPr vert="horz" lIns="91440" tIns="45720" rIns="91440" bIns="45720" rtlCol="0" anchor="ctr"/>
          <a:lstStyle>
            <a:lvl1pPr algn="l">
              <a:defRPr sz="850" baseline="0">
                <a:solidFill>
                  <a:schemeClr val="tx1">
                    <a:tint val="75000"/>
                  </a:schemeClr>
                </a:solidFill>
              </a:defRPr>
            </a:lvl1pPr>
          </a:lstStyle>
          <a:p>
            <a:fld id="{40C55F32-9995-A54C-A3DA-08EBD07D3D90}" type="datetimeFigureOut">
              <a:rPr lang="en-US" smtClean="0"/>
              <a:pPr/>
              <a:t>5/29/22</a:t>
            </a:fld>
            <a:endParaRPr lang="en-US"/>
          </a:p>
        </p:txBody>
      </p:sp>
      <p:sp>
        <p:nvSpPr>
          <p:cNvPr id="11" name="Footer Placeholder 4">
            <a:extLst>
              <a:ext uri="{FF2B5EF4-FFF2-40B4-BE49-F238E27FC236}">
                <a16:creationId xmlns:a16="http://schemas.microsoft.com/office/drawing/2014/main" id="{8EC4512B-2A66-2A4D-9DC1-0E4E935D887E}"/>
              </a:ext>
            </a:extLst>
          </p:cNvPr>
          <p:cNvSpPr>
            <a:spLocks noGrp="1"/>
          </p:cNvSpPr>
          <p:nvPr>
            <p:ph type="ftr" sz="quarter" idx="3"/>
          </p:nvPr>
        </p:nvSpPr>
        <p:spPr>
          <a:xfrm>
            <a:off x="3424989" y="6356350"/>
            <a:ext cx="4114800" cy="365125"/>
          </a:xfrm>
          <a:prstGeom prst="rect">
            <a:avLst/>
          </a:prstGeom>
        </p:spPr>
        <p:txBody>
          <a:bodyPr vert="horz" lIns="91440" tIns="45720" rIns="91440" bIns="45720" rtlCol="0" anchor="ctr"/>
          <a:lstStyle>
            <a:lvl1pPr algn="ctr">
              <a:defRPr sz="850" baseline="0">
                <a:solidFill>
                  <a:schemeClr val="tx1">
                    <a:tint val="75000"/>
                  </a:schemeClr>
                </a:solidFill>
              </a:defRPr>
            </a:lvl1pPr>
          </a:lstStyle>
          <a:p>
            <a:endParaRPr lang="en-US"/>
          </a:p>
        </p:txBody>
      </p:sp>
      <p:sp>
        <p:nvSpPr>
          <p:cNvPr id="12" name="Slide Number Placeholder 5">
            <a:extLst>
              <a:ext uri="{FF2B5EF4-FFF2-40B4-BE49-F238E27FC236}">
                <a16:creationId xmlns:a16="http://schemas.microsoft.com/office/drawing/2014/main" id="{314565F8-C7C3-7248-88D5-1FB7617C3067}"/>
              </a:ext>
            </a:extLst>
          </p:cNvPr>
          <p:cNvSpPr>
            <a:spLocks noGrp="1"/>
          </p:cNvSpPr>
          <p:nvPr>
            <p:ph type="sldNum" sz="quarter" idx="4"/>
          </p:nvPr>
        </p:nvSpPr>
        <p:spPr>
          <a:xfrm>
            <a:off x="7996989" y="6356350"/>
            <a:ext cx="2350168" cy="365125"/>
          </a:xfrm>
          <a:prstGeom prst="rect">
            <a:avLst/>
          </a:prstGeom>
        </p:spPr>
        <p:txBody>
          <a:bodyPr vert="horz" lIns="91440" tIns="45720" rIns="91440" bIns="45720" rtlCol="0" anchor="ctr"/>
          <a:lstStyle>
            <a:lvl1pPr algn="r">
              <a:defRPr sz="850" baseline="0">
                <a:solidFill>
                  <a:schemeClr val="tx1">
                    <a:tint val="75000"/>
                  </a:schemeClr>
                </a:solidFill>
              </a:defRPr>
            </a:lvl1pPr>
          </a:lstStyle>
          <a:p>
            <a:fld id="{FCA666D5-9B1E-DC43-8784-B1AAEC351F3D}" type="slidenum">
              <a:rPr lang="en-US" smtClean="0"/>
              <a:pPr/>
              <a:t>‹#›</a:t>
            </a:fld>
            <a:endParaRPr lang="en-US"/>
          </a:p>
        </p:txBody>
      </p:sp>
    </p:spTree>
    <p:extLst>
      <p:ext uri="{BB962C8B-B14F-4D97-AF65-F5344CB8AC3E}">
        <p14:creationId xmlns:p14="http://schemas.microsoft.com/office/powerpoint/2010/main" val="38168882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0838644-8647-E84D-812E-D995FD95C5CF}"/>
              </a:ext>
            </a:extLst>
          </p:cNvPr>
          <p:cNvSpPr>
            <a:spLocks noGrp="1"/>
          </p:cNvSpPr>
          <p:nvPr>
            <p:ph type="title"/>
          </p:nvPr>
        </p:nvSpPr>
        <p:spPr>
          <a:xfrm>
            <a:off x="831850" y="754698"/>
            <a:ext cx="10515600" cy="2852737"/>
          </a:xfrm>
          <a:prstGeom prst="rect">
            <a:avLst/>
          </a:prstGeom>
        </p:spPr>
        <p:txBody>
          <a:bodyPr anchor="b">
            <a:normAutofit/>
          </a:bodyPr>
          <a:lstStyle>
            <a:lvl1pPr>
              <a:defRPr sz="3000" baseline="0"/>
            </a:lvl1pPr>
          </a:lstStyle>
          <a:p>
            <a:r>
              <a:rPr lang="en-US"/>
              <a:t>Click to edit Master title style</a:t>
            </a:r>
          </a:p>
        </p:txBody>
      </p:sp>
      <p:sp>
        <p:nvSpPr>
          <p:cNvPr id="8" name="Text Placeholder 2">
            <a:extLst>
              <a:ext uri="{FF2B5EF4-FFF2-40B4-BE49-F238E27FC236}">
                <a16:creationId xmlns:a16="http://schemas.microsoft.com/office/drawing/2014/main" id="{3B08456A-6F54-804E-8802-D8DA40EE531B}"/>
              </a:ext>
            </a:extLst>
          </p:cNvPr>
          <p:cNvSpPr>
            <a:spLocks noGrp="1"/>
          </p:cNvSpPr>
          <p:nvPr>
            <p:ph type="body" idx="1"/>
          </p:nvPr>
        </p:nvSpPr>
        <p:spPr>
          <a:xfrm>
            <a:off x="831850" y="3634423"/>
            <a:ext cx="10515600" cy="1500187"/>
          </a:xfrm>
          <a:prstGeom prst="rect">
            <a:avLst/>
          </a:prstGeom>
        </p:spPr>
        <p:txBody>
          <a:bodyPr>
            <a:normAutofit/>
          </a:bodyPr>
          <a:lstStyle>
            <a:lvl1pPr marL="0" indent="0">
              <a:buNone/>
              <a:defRPr sz="1800"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3">
            <a:extLst>
              <a:ext uri="{FF2B5EF4-FFF2-40B4-BE49-F238E27FC236}">
                <a16:creationId xmlns:a16="http://schemas.microsoft.com/office/drawing/2014/main" id="{2D1B3E4A-0336-DD40-8ECD-B561368E0407}"/>
              </a:ext>
            </a:extLst>
          </p:cNvPr>
          <p:cNvSpPr>
            <a:spLocks noGrp="1"/>
          </p:cNvSpPr>
          <p:nvPr>
            <p:ph type="dt" sz="half" idx="2"/>
          </p:nvPr>
        </p:nvSpPr>
        <p:spPr>
          <a:xfrm>
            <a:off x="224589" y="6356350"/>
            <a:ext cx="2743200" cy="365125"/>
          </a:xfrm>
          <a:prstGeom prst="rect">
            <a:avLst/>
          </a:prstGeom>
        </p:spPr>
        <p:txBody>
          <a:bodyPr vert="horz" lIns="91440" tIns="45720" rIns="91440" bIns="45720" rtlCol="0" anchor="ctr"/>
          <a:lstStyle>
            <a:lvl1pPr algn="l">
              <a:defRPr sz="850" baseline="0">
                <a:solidFill>
                  <a:schemeClr val="tx1">
                    <a:tint val="75000"/>
                  </a:schemeClr>
                </a:solidFill>
              </a:defRPr>
            </a:lvl1pPr>
          </a:lstStyle>
          <a:p>
            <a:fld id="{40C55F32-9995-A54C-A3DA-08EBD07D3D90}" type="datetimeFigureOut">
              <a:rPr lang="en-US" smtClean="0"/>
              <a:pPr/>
              <a:t>5/29/22</a:t>
            </a:fld>
            <a:endParaRPr lang="en-US"/>
          </a:p>
        </p:txBody>
      </p:sp>
      <p:sp>
        <p:nvSpPr>
          <p:cNvPr id="10" name="Footer Placeholder 4">
            <a:extLst>
              <a:ext uri="{FF2B5EF4-FFF2-40B4-BE49-F238E27FC236}">
                <a16:creationId xmlns:a16="http://schemas.microsoft.com/office/drawing/2014/main" id="{E532C7B9-86A1-AB47-9CC5-0F916E7EA990}"/>
              </a:ext>
            </a:extLst>
          </p:cNvPr>
          <p:cNvSpPr>
            <a:spLocks noGrp="1"/>
          </p:cNvSpPr>
          <p:nvPr>
            <p:ph type="ftr" sz="quarter" idx="3"/>
          </p:nvPr>
        </p:nvSpPr>
        <p:spPr>
          <a:xfrm>
            <a:off x="3424989" y="6356350"/>
            <a:ext cx="4114800" cy="365125"/>
          </a:xfrm>
          <a:prstGeom prst="rect">
            <a:avLst/>
          </a:prstGeom>
        </p:spPr>
        <p:txBody>
          <a:bodyPr vert="horz" lIns="91440" tIns="45720" rIns="91440" bIns="45720" rtlCol="0" anchor="ctr"/>
          <a:lstStyle>
            <a:lvl1pPr algn="ctr">
              <a:defRPr sz="850" baseline="0">
                <a:solidFill>
                  <a:schemeClr val="tx1">
                    <a:tint val="75000"/>
                  </a:schemeClr>
                </a:solidFill>
              </a:defRPr>
            </a:lvl1pPr>
          </a:lstStyle>
          <a:p>
            <a:endParaRPr lang="en-US"/>
          </a:p>
        </p:txBody>
      </p:sp>
      <p:sp>
        <p:nvSpPr>
          <p:cNvPr id="11" name="Slide Number Placeholder 5">
            <a:extLst>
              <a:ext uri="{FF2B5EF4-FFF2-40B4-BE49-F238E27FC236}">
                <a16:creationId xmlns:a16="http://schemas.microsoft.com/office/drawing/2014/main" id="{BAEA82BA-726A-714F-A982-A2746FB796EC}"/>
              </a:ext>
            </a:extLst>
          </p:cNvPr>
          <p:cNvSpPr>
            <a:spLocks noGrp="1"/>
          </p:cNvSpPr>
          <p:nvPr>
            <p:ph type="sldNum" sz="quarter" idx="4"/>
          </p:nvPr>
        </p:nvSpPr>
        <p:spPr>
          <a:xfrm>
            <a:off x="7996989" y="6356350"/>
            <a:ext cx="2350168" cy="365125"/>
          </a:xfrm>
          <a:prstGeom prst="rect">
            <a:avLst/>
          </a:prstGeom>
        </p:spPr>
        <p:txBody>
          <a:bodyPr vert="horz" lIns="91440" tIns="45720" rIns="91440" bIns="45720" rtlCol="0" anchor="ctr"/>
          <a:lstStyle>
            <a:lvl1pPr algn="r">
              <a:defRPr sz="850" baseline="0">
                <a:solidFill>
                  <a:schemeClr val="tx1">
                    <a:tint val="75000"/>
                  </a:schemeClr>
                </a:solidFill>
              </a:defRPr>
            </a:lvl1pPr>
          </a:lstStyle>
          <a:p>
            <a:fld id="{FCA666D5-9B1E-DC43-8784-B1AAEC351F3D}" type="slidenum">
              <a:rPr lang="en-US" smtClean="0"/>
              <a:pPr/>
              <a:t>‹#›</a:t>
            </a:fld>
            <a:endParaRPr lang="en-US"/>
          </a:p>
        </p:txBody>
      </p:sp>
    </p:spTree>
    <p:extLst>
      <p:ext uri="{BB962C8B-B14F-4D97-AF65-F5344CB8AC3E}">
        <p14:creationId xmlns:p14="http://schemas.microsoft.com/office/powerpoint/2010/main" val="2203028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89D6D-8487-8840-9F05-5EFCA80A7331}"/>
              </a:ext>
            </a:extLst>
          </p:cNvPr>
          <p:cNvSpPr>
            <a:spLocks noGrp="1"/>
          </p:cNvSpPr>
          <p:nvPr>
            <p:ph type="title"/>
          </p:nvPr>
        </p:nvSpPr>
        <p:spPr>
          <a:xfrm>
            <a:off x="224589" y="379160"/>
            <a:ext cx="10241656"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5DFE777-1A95-8A4D-93AB-6998197C6BD0}"/>
              </a:ext>
            </a:extLst>
          </p:cNvPr>
          <p:cNvSpPr>
            <a:spLocks noGrp="1"/>
          </p:cNvSpPr>
          <p:nvPr>
            <p:ph sz="half" idx="1"/>
          </p:nvPr>
        </p:nvSpPr>
        <p:spPr>
          <a:xfrm>
            <a:off x="224589"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9674C6-3E39-A747-9B8E-5163EBAC7949}"/>
              </a:ext>
            </a:extLst>
          </p:cNvPr>
          <p:cNvSpPr>
            <a:spLocks noGrp="1"/>
          </p:cNvSpPr>
          <p:nvPr>
            <p:ph sz="half" idx="2"/>
          </p:nvPr>
        </p:nvSpPr>
        <p:spPr>
          <a:xfrm>
            <a:off x="5558589"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ACC86087-5CAB-1147-A285-06D428E7DB12}"/>
              </a:ext>
            </a:extLst>
          </p:cNvPr>
          <p:cNvSpPr>
            <a:spLocks noGrp="1"/>
          </p:cNvSpPr>
          <p:nvPr>
            <p:ph type="dt" sz="half" idx="10"/>
          </p:nvPr>
        </p:nvSpPr>
        <p:spPr>
          <a:xfrm>
            <a:off x="224589" y="6356350"/>
            <a:ext cx="2743200" cy="365125"/>
          </a:xfrm>
          <a:prstGeom prst="rect">
            <a:avLst/>
          </a:prstGeom>
        </p:spPr>
        <p:txBody>
          <a:bodyPr vert="horz" lIns="91440" tIns="45720" rIns="91440" bIns="45720" rtlCol="0" anchor="ctr"/>
          <a:lstStyle>
            <a:lvl1pPr algn="l">
              <a:defRPr sz="850" baseline="0">
                <a:solidFill>
                  <a:schemeClr val="tx1">
                    <a:tint val="75000"/>
                  </a:schemeClr>
                </a:solidFill>
              </a:defRPr>
            </a:lvl1pPr>
          </a:lstStyle>
          <a:p>
            <a:fld id="{40C55F32-9995-A54C-A3DA-08EBD07D3D90}" type="datetimeFigureOut">
              <a:rPr lang="en-US" smtClean="0"/>
              <a:pPr/>
              <a:t>5/29/22</a:t>
            </a:fld>
            <a:endParaRPr lang="en-US"/>
          </a:p>
        </p:txBody>
      </p:sp>
      <p:sp>
        <p:nvSpPr>
          <p:cNvPr id="9" name="Footer Placeholder 4">
            <a:extLst>
              <a:ext uri="{FF2B5EF4-FFF2-40B4-BE49-F238E27FC236}">
                <a16:creationId xmlns:a16="http://schemas.microsoft.com/office/drawing/2014/main" id="{A246FAC6-5FFB-E240-839F-E614491B5A4A}"/>
              </a:ext>
            </a:extLst>
          </p:cNvPr>
          <p:cNvSpPr>
            <a:spLocks noGrp="1"/>
          </p:cNvSpPr>
          <p:nvPr>
            <p:ph type="ftr" sz="quarter" idx="3"/>
          </p:nvPr>
        </p:nvSpPr>
        <p:spPr>
          <a:xfrm>
            <a:off x="3424989" y="6356350"/>
            <a:ext cx="4114800" cy="365125"/>
          </a:xfrm>
          <a:prstGeom prst="rect">
            <a:avLst/>
          </a:prstGeom>
        </p:spPr>
        <p:txBody>
          <a:bodyPr vert="horz" lIns="91440" tIns="45720" rIns="91440" bIns="45720" rtlCol="0" anchor="ctr"/>
          <a:lstStyle>
            <a:lvl1pPr algn="ctr">
              <a:defRPr sz="850" baseline="0">
                <a:solidFill>
                  <a:schemeClr val="tx1">
                    <a:tint val="75000"/>
                  </a:schemeClr>
                </a:solidFill>
              </a:defRPr>
            </a:lvl1pPr>
          </a:lstStyle>
          <a:p>
            <a:endParaRPr lang="en-US"/>
          </a:p>
        </p:txBody>
      </p:sp>
      <p:sp>
        <p:nvSpPr>
          <p:cNvPr id="10" name="Slide Number Placeholder 5">
            <a:extLst>
              <a:ext uri="{FF2B5EF4-FFF2-40B4-BE49-F238E27FC236}">
                <a16:creationId xmlns:a16="http://schemas.microsoft.com/office/drawing/2014/main" id="{B1D534E5-F9D3-1742-9723-1D4DB57D8F32}"/>
              </a:ext>
            </a:extLst>
          </p:cNvPr>
          <p:cNvSpPr>
            <a:spLocks noGrp="1"/>
          </p:cNvSpPr>
          <p:nvPr>
            <p:ph type="sldNum" sz="quarter" idx="4"/>
          </p:nvPr>
        </p:nvSpPr>
        <p:spPr>
          <a:xfrm>
            <a:off x="7996989" y="6356350"/>
            <a:ext cx="2350168" cy="365125"/>
          </a:xfrm>
          <a:prstGeom prst="rect">
            <a:avLst/>
          </a:prstGeom>
        </p:spPr>
        <p:txBody>
          <a:bodyPr vert="horz" lIns="91440" tIns="45720" rIns="91440" bIns="45720" rtlCol="0" anchor="ctr"/>
          <a:lstStyle>
            <a:lvl1pPr algn="r">
              <a:defRPr sz="850" baseline="0">
                <a:solidFill>
                  <a:schemeClr val="tx1">
                    <a:tint val="75000"/>
                  </a:schemeClr>
                </a:solidFill>
              </a:defRPr>
            </a:lvl1pPr>
          </a:lstStyle>
          <a:p>
            <a:fld id="{FCA666D5-9B1E-DC43-8784-B1AAEC351F3D}" type="slidenum">
              <a:rPr lang="en-US" smtClean="0"/>
              <a:pPr/>
              <a:t>‹#›</a:t>
            </a:fld>
            <a:endParaRPr lang="en-US"/>
          </a:p>
        </p:txBody>
      </p:sp>
    </p:spTree>
    <p:extLst>
      <p:ext uri="{BB962C8B-B14F-4D97-AF65-F5344CB8AC3E}">
        <p14:creationId xmlns:p14="http://schemas.microsoft.com/office/powerpoint/2010/main" val="6267884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BC711-B2CE-EA49-ACF6-3FA042DABA39}"/>
              </a:ext>
            </a:extLst>
          </p:cNvPr>
          <p:cNvSpPr>
            <a:spLocks noGrp="1"/>
          </p:cNvSpPr>
          <p:nvPr>
            <p:ph type="title"/>
          </p:nvPr>
        </p:nvSpPr>
        <p:spPr>
          <a:xfrm>
            <a:off x="834189"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CD9DFF6-FD2B-7641-99BA-765FC9846B79}"/>
              </a:ext>
            </a:extLst>
          </p:cNvPr>
          <p:cNvSpPr>
            <a:spLocks noGrp="1"/>
          </p:cNvSpPr>
          <p:nvPr>
            <p:ph type="body" idx="1"/>
          </p:nvPr>
        </p:nvSpPr>
        <p:spPr>
          <a:xfrm>
            <a:off x="834189" y="1681163"/>
            <a:ext cx="5157787" cy="823912"/>
          </a:xfrm>
          <a:prstGeom prst="rect">
            <a:avLst/>
          </a:prstGeom>
        </p:spPr>
        <p:txBody>
          <a:bodyPr anchor="b">
            <a:normAutofit/>
          </a:bodyPr>
          <a:lstStyle>
            <a:lvl1pPr marL="0" indent="0">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5A9B15-C047-544E-B52E-4A01AFFA1661}"/>
              </a:ext>
            </a:extLst>
          </p:cNvPr>
          <p:cNvSpPr>
            <a:spLocks noGrp="1"/>
          </p:cNvSpPr>
          <p:nvPr>
            <p:ph sz="half" idx="2"/>
          </p:nvPr>
        </p:nvSpPr>
        <p:spPr>
          <a:xfrm>
            <a:off x="8341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74666F-8648-174F-97A8-A30E903E0CA4}"/>
              </a:ext>
            </a:extLst>
          </p:cNvPr>
          <p:cNvSpPr>
            <a:spLocks noGrp="1"/>
          </p:cNvSpPr>
          <p:nvPr>
            <p:ph type="body" sz="quarter" idx="3"/>
          </p:nvPr>
        </p:nvSpPr>
        <p:spPr>
          <a:xfrm>
            <a:off x="6166601" y="1681163"/>
            <a:ext cx="5183188" cy="823912"/>
          </a:xfrm>
          <a:prstGeom prst="rect">
            <a:avLst/>
          </a:prstGeom>
        </p:spPr>
        <p:txBody>
          <a:bodyPr anchor="b">
            <a:normAutofit/>
          </a:bodyPr>
          <a:lstStyle>
            <a:lvl1pPr marL="0" indent="0">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64788C-6F29-CF4D-85F2-ECFD6E51FD33}"/>
              </a:ext>
            </a:extLst>
          </p:cNvPr>
          <p:cNvSpPr>
            <a:spLocks noGrp="1"/>
          </p:cNvSpPr>
          <p:nvPr>
            <p:ph sz="quarter" idx="4"/>
          </p:nvPr>
        </p:nvSpPr>
        <p:spPr>
          <a:xfrm>
            <a:off x="61666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B1BF8A21-AC71-FF4C-8EDC-1A5D69A47212}"/>
              </a:ext>
            </a:extLst>
          </p:cNvPr>
          <p:cNvSpPr>
            <a:spLocks noGrp="1"/>
          </p:cNvSpPr>
          <p:nvPr>
            <p:ph type="dt" sz="half" idx="10"/>
          </p:nvPr>
        </p:nvSpPr>
        <p:spPr>
          <a:xfrm>
            <a:off x="224589" y="6356350"/>
            <a:ext cx="2743200" cy="365125"/>
          </a:xfrm>
          <a:prstGeom prst="rect">
            <a:avLst/>
          </a:prstGeom>
        </p:spPr>
        <p:txBody>
          <a:bodyPr vert="horz" lIns="91440" tIns="45720" rIns="91440" bIns="45720" rtlCol="0" anchor="ctr"/>
          <a:lstStyle>
            <a:lvl1pPr algn="l">
              <a:defRPr sz="850" baseline="0">
                <a:solidFill>
                  <a:schemeClr val="tx1">
                    <a:tint val="75000"/>
                  </a:schemeClr>
                </a:solidFill>
              </a:defRPr>
            </a:lvl1pPr>
          </a:lstStyle>
          <a:p>
            <a:fld id="{40C55F32-9995-A54C-A3DA-08EBD07D3D90}" type="datetimeFigureOut">
              <a:rPr lang="en-US" smtClean="0"/>
              <a:pPr/>
              <a:t>5/29/22</a:t>
            </a:fld>
            <a:endParaRPr lang="en-US"/>
          </a:p>
        </p:txBody>
      </p:sp>
      <p:sp>
        <p:nvSpPr>
          <p:cNvPr id="11" name="Footer Placeholder 4">
            <a:extLst>
              <a:ext uri="{FF2B5EF4-FFF2-40B4-BE49-F238E27FC236}">
                <a16:creationId xmlns:a16="http://schemas.microsoft.com/office/drawing/2014/main" id="{76A12DFC-5EC1-9A4E-8DFA-05B037886C68}"/>
              </a:ext>
            </a:extLst>
          </p:cNvPr>
          <p:cNvSpPr>
            <a:spLocks noGrp="1"/>
          </p:cNvSpPr>
          <p:nvPr>
            <p:ph type="ftr" sz="quarter" idx="11"/>
          </p:nvPr>
        </p:nvSpPr>
        <p:spPr>
          <a:xfrm>
            <a:off x="3424989" y="6356350"/>
            <a:ext cx="4114800" cy="365125"/>
          </a:xfrm>
          <a:prstGeom prst="rect">
            <a:avLst/>
          </a:prstGeom>
        </p:spPr>
        <p:txBody>
          <a:bodyPr vert="horz" lIns="91440" tIns="45720" rIns="91440" bIns="45720" rtlCol="0" anchor="ctr"/>
          <a:lstStyle>
            <a:lvl1pPr algn="ctr">
              <a:defRPr sz="850" baseline="0">
                <a:solidFill>
                  <a:schemeClr val="tx1">
                    <a:tint val="75000"/>
                  </a:schemeClr>
                </a:solidFill>
              </a:defRPr>
            </a:lvl1pPr>
          </a:lstStyle>
          <a:p>
            <a:endParaRPr lang="en-US"/>
          </a:p>
        </p:txBody>
      </p:sp>
      <p:sp>
        <p:nvSpPr>
          <p:cNvPr id="12" name="Slide Number Placeholder 5">
            <a:extLst>
              <a:ext uri="{FF2B5EF4-FFF2-40B4-BE49-F238E27FC236}">
                <a16:creationId xmlns:a16="http://schemas.microsoft.com/office/drawing/2014/main" id="{D168DEE2-AD27-4E46-A22E-EB0AD1815A63}"/>
              </a:ext>
            </a:extLst>
          </p:cNvPr>
          <p:cNvSpPr>
            <a:spLocks noGrp="1"/>
          </p:cNvSpPr>
          <p:nvPr>
            <p:ph type="sldNum" sz="quarter" idx="12"/>
          </p:nvPr>
        </p:nvSpPr>
        <p:spPr>
          <a:xfrm>
            <a:off x="7996989" y="6356350"/>
            <a:ext cx="2350168" cy="365125"/>
          </a:xfrm>
          <a:prstGeom prst="rect">
            <a:avLst/>
          </a:prstGeom>
        </p:spPr>
        <p:txBody>
          <a:bodyPr vert="horz" lIns="91440" tIns="45720" rIns="91440" bIns="45720" rtlCol="0" anchor="ctr"/>
          <a:lstStyle>
            <a:lvl1pPr algn="r">
              <a:defRPr sz="850" baseline="0">
                <a:solidFill>
                  <a:schemeClr val="tx1">
                    <a:tint val="75000"/>
                  </a:schemeClr>
                </a:solidFill>
              </a:defRPr>
            </a:lvl1pPr>
          </a:lstStyle>
          <a:p>
            <a:fld id="{FCA666D5-9B1E-DC43-8784-B1AAEC351F3D}" type="slidenum">
              <a:rPr lang="en-US" smtClean="0"/>
              <a:pPr/>
              <a:t>‹#›</a:t>
            </a:fld>
            <a:endParaRPr lang="en-US"/>
          </a:p>
        </p:txBody>
      </p:sp>
    </p:spTree>
    <p:extLst>
      <p:ext uri="{BB962C8B-B14F-4D97-AF65-F5344CB8AC3E}">
        <p14:creationId xmlns:p14="http://schemas.microsoft.com/office/powerpoint/2010/main" val="40440153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A2596B7-B1FC-C746-8018-7C2A9E31B3F8}"/>
              </a:ext>
            </a:extLst>
          </p:cNvPr>
          <p:cNvSpPr>
            <a:spLocks noGrp="1"/>
          </p:cNvSpPr>
          <p:nvPr>
            <p:ph type="dt" sz="half" idx="2"/>
          </p:nvPr>
        </p:nvSpPr>
        <p:spPr>
          <a:xfrm>
            <a:off x="224589" y="6356350"/>
            <a:ext cx="2743200" cy="365125"/>
          </a:xfrm>
          <a:prstGeom prst="rect">
            <a:avLst/>
          </a:prstGeom>
        </p:spPr>
        <p:txBody>
          <a:bodyPr vert="horz" lIns="91440" tIns="45720" rIns="91440" bIns="45720" rtlCol="0" anchor="ctr"/>
          <a:lstStyle>
            <a:lvl1pPr algn="l">
              <a:defRPr sz="850" baseline="0">
                <a:solidFill>
                  <a:schemeClr val="tx1">
                    <a:tint val="75000"/>
                  </a:schemeClr>
                </a:solidFill>
              </a:defRPr>
            </a:lvl1pPr>
          </a:lstStyle>
          <a:p>
            <a:fld id="{40C55F32-9995-A54C-A3DA-08EBD07D3D90}" type="datetimeFigureOut">
              <a:rPr lang="en-US" smtClean="0"/>
              <a:pPr/>
              <a:t>5/29/22</a:t>
            </a:fld>
            <a:endParaRPr lang="en-US"/>
          </a:p>
        </p:txBody>
      </p:sp>
      <p:sp>
        <p:nvSpPr>
          <p:cNvPr id="6" name="Footer Placeholder 4">
            <a:extLst>
              <a:ext uri="{FF2B5EF4-FFF2-40B4-BE49-F238E27FC236}">
                <a16:creationId xmlns:a16="http://schemas.microsoft.com/office/drawing/2014/main" id="{EB1F9325-A0D2-C643-B3AF-E51FB3331380}"/>
              </a:ext>
            </a:extLst>
          </p:cNvPr>
          <p:cNvSpPr>
            <a:spLocks noGrp="1"/>
          </p:cNvSpPr>
          <p:nvPr>
            <p:ph type="ftr" sz="quarter" idx="3"/>
          </p:nvPr>
        </p:nvSpPr>
        <p:spPr>
          <a:xfrm>
            <a:off x="3424989" y="6356350"/>
            <a:ext cx="4114800" cy="365125"/>
          </a:xfrm>
          <a:prstGeom prst="rect">
            <a:avLst/>
          </a:prstGeom>
        </p:spPr>
        <p:txBody>
          <a:bodyPr vert="horz" lIns="91440" tIns="45720" rIns="91440" bIns="45720" rtlCol="0" anchor="ctr"/>
          <a:lstStyle>
            <a:lvl1pPr algn="ctr">
              <a:defRPr sz="850" baseline="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ED1E28FD-550F-CE45-8C85-1FB878F5FD60}"/>
              </a:ext>
            </a:extLst>
          </p:cNvPr>
          <p:cNvSpPr>
            <a:spLocks noGrp="1"/>
          </p:cNvSpPr>
          <p:nvPr>
            <p:ph type="sldNum" sz="quarter" idx="4"/>
          </p:nvPr>
        </p:nvSpPr>
        <p:spPr>
          <a:xfrm>
            <a:off x="7996989" y="6356350"/>
            <a:ext cx="2350168" cy="365125"/>
          </a:xfrm>
          <a:prstGeom prst="rect">
            <a:avLst/>
          </a:prstGeom>
        </p:spPr>
        <p:txBody>
          <a:bodyPr vert="horz" lIns="91440" tIns="45720" rIns="91440" bIns="45720" rtlCol="0" anchor="ctr"/>
          <a:lstStyle>
            <a:lvl1pPr algn="r">
              <a:defRPr sz="850" baseline="0">
                <a:solidFill>
                  <a:schemeClr val="tx1">
                    <a:tint val="75000"/>
                  </a:schemeClr>
                </a:solidFill>
              </a:defRPr>
            </a:lvl1pPr>
          </a:lstStyle>
          <a:p>
            <a:fld id="{FCA666D5-9B1E-DC43-8784-B1AAEC351F3D}" type="slidenum">
              <a:rPr lang="en-US" smtClean="0"/>
              <a:pPr/>
              <a:t>‹#›</a:t>
            </a:fld>
            <a:endParaRPr lang="en-US"/>
          </a:p>
        </p:txBody>
      </p:sp>
    </p:spTree>
    <p:extLst>
      <p:ext uri="{BB962C8B-B14F-4D97-AF65-F5344CB8AC3E}">
        <p14:creationId xmlns:p14="http://schemas.microsoft.com/office/powerpoint/2010/main" val="39070202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38C1F-2561-F847-8C2B-01C10BEA44FB}"/>
              </a:ext>
            </a:extLst>
          </p:cNvPr>
          <p:cNvSpPr>
            <a:spLocks noGrp="1"/>
          </p:cNvSpPr>
          <p:nvPr>
            <p:ph type="title"/>
          </p:nvPr>
        </p:nvSpPr>
        <p:spPr>
          <a:xfrm>
            <a:off x="839788" y="457200"/>
            <a:ext cx="4114800" cy="1600200"/>
          </a:xfrm>
          <a:prstGeom prst="rect">
            <a:avLst/>
          </a:prstGeom>
        </p:spPr>
        <p:txBody>
          <a:bodyPr anchor="b">
            <a:normAutofit/>
          </a:bodyPr>
          <a:lstStyle>
            <a:lvl1pPr>
              <a:defRPr sz="3000" baseline="0"/>
            </a:lvl1pPr>
          </a:lstStyle>
          <a:p>
            <a:r>
              <a:rPr lang="en-US"/>
              <a:t>Click to edit Master title style</a:t>
            </a:r>
          </a:p>
        </p:txBody>
      </p:sp>
      <p:sp>
        <p:nvSpPr>
          <p:cNvPr id="3" name="Content Placeholder 2">
            <a:extLst>
              <a:ext uri="{FF2B5EF4-FFF2-40B4-BE49-F238E27FC236}">
                <a16:creationId xmlns:a16="http://schemas.microsoft.com/office/drawing/2014/main" id="{EFCE2BC1-E0D7-DE41-8ADB-1BCDE0AA92F0}"/>
              </a:ext>
            </a:extLst>
          </p:cNvPr>
          <p:cNvSpPr>
            <a:spLocks noGrp="1"/>
          </p:cNvSpPr>
          <p:nvPr>
            <p:ph idx="1"/>
          </p:nvPr>
        </p:nvSpPr>
        <p:spPr>
          <a:xfrm>
            <a:off x="5183188" y="1209040"/>
            <a:ext cx="6172200" cy="4652010"/>
          </a:xfrm>
          <a:prstGeom prst="rect">
            <a:avLst/>
          </a:prstGeom>
        </p:spPr>
        <p:txBody>
          <a:bodyPr/>
          <a:lstStyle>
            <a:lvl1pPr>
              <a:defRPr sz="1800" baseline="0"/>
            </a:lvl1pPr>
            <a:lvl2pPr>
              <a:defRPr sz="1800" baseline="0"/>
            </a:lvl2pPr>
            <a:lvl3pPr>
              <a:defRPr sz="1800" baseline="0"/>
            </a:lvl3pPr>
            <a:lvl4pPr>
              <a:defRPr sz="1400" baseline="0"/>
            </a:lvl4pPr>
            <a:lvl5pPr>
              <a:defRPr sz="1400" baseline="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1A48C8-5BA8-A849-9DDF-15050427DED1}"/>
              </a:ext>
            </a:extLst>
          </p:cNvPr>
          <p:cNvSpPr>
            <a:spLocks noGrp="1"/>
          </p:cNvSpPr>
          <p:nvPr>
            <p:ph type="body" sz="half" idx="2"/>
          </p:nvPr>
        </p:nvSpPr>
        <p:spPr>
          <a:xfrm>
            <a:off x="839788" y="2057400"/>
            <a:ext cx="4114800" cy="3811588"/>
          </a:xfrm>
          <a:prstGeom prst="rect">
            <a:avLst/>
          </a:prstGeom>
        </p:spPr>
        <p:txBody>
          <a:bodyPr>
            <a:normAutofit/>
          </a:bodyPr>
          <a:lstStyle>
            <a:lvl1pPr marL="0" indent="0">
              <a:buNone/>
              <a:defRPr sz="18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1A35CE52-E2AC-9F48-B1D7-2AF2E435C124}"/>
              </a:ext>
            </a:extLst>
          </p:cNvPr>
          <p:cNvSpPr>
            <a:spLocks noGrp="1"/>
          </p:cNvSpPr>
          <p:nvPr>
            <p:ph type="dt" sz="half" idx="10"/>
          </p:nvPr>
        </p:nvSpPr>
        <p:spPr>
          <a:xfrm>
            <a:off x="224589" y="6356350"/>
            <a:ext cx="2743200" cy="365125"/>
          </a:xfrm>
          <a:prstGeom prst="rect">
            <a:avLst/>
          </a:prstGeom>
        </p:spPr>
        <p:txBody>
          <a:bodyPr vert="horz" lIns="91440" tIns="45720" rIns="91440" bIns="45720" rtlCol="0" anchor="ctr"/>
          <a:lstStyle>
            <a:lvl1pPr algn="l">
              <a:defRPr sz="850" baseline="0">
                <a:solidFill>
                  <a:schemeClr val="tx1">
                    <a:tint val="75000"/>
                  </a:schemeClr>
                </a:solidFill>
              </a:defRPr>
            </a:lvl1pPr>
          </a:lstStyle>
          <a:p>
            <a:fld id="{40C55F32-9995-A54C-A3DA-08EBD07D3D90}" type="datetimeFigureOut">
              <a:rPr lang="en-US" smtClean="0"/>
              <a:pPr/>
              <a:t>5/29/22</a:t>
            </a:fld>
            <a:endParaRPr lang="en-US"/>
          </a:p>
        </p:txBody>
      </p:sp>
      <p:sp>
        <p:nvSpPr>
          <p:cNvPr id="9" name="Footer Placeholder 4">
            <a:extLst>
              <a:ext uri="{FF2B5EF4-FFF2-40B4-BE49-F238E27FC236}">
                <a16:creationId xmlns:a16="http://schemas.microsoft.com/office/drawing/2014/main" id="{A42751FF-B32B-734E-BDA4-CDD5BADB1D8F}"/>
              </a:ext>
            </a:extLst>
          </p:cNvPr>
          <p:cNvSpPr>
            <a:spLocks noGrp="1"/>
          </p:cNvSpPr>
          <p:nvPr>
            <p:ph type="ftr" sz="quarter" idx="3"/>
          </p:nvPr>
        </p:nvSpPr>
        <p:spPr>
          <a:xfrm>
            <a:off x="3424989" y="6356350"/>
            <a:ext cx="4114800" cy="365125"/>
          </a:xfrm>
          <a:prstGeom prst="rect">
            <a:avLst/>
          </a:prstGeom>
        </p:spPr>
        <p:txBody>
          <a:bodyPr vert="horz" lIns="91440" tIns="45720" rIns="91440" bIns="45720" rtlCol="0" anchor="ctr"/>
          <a:lstStyle>
            <a:lvl1pPr algn="ctr">
              <a:defRPr sz="850" baseline="0">
                <a:solidFill>
                  <a:schemeClr val="tx1">
                    <a:tint val="75000"/>
                  </a:schemeClr>
                </a:solidFill>
              </a:defRPr>
            </a:lvl1pPr>
          </a:lstStyle>
          <a:p>
            <a:endParaRPr lang="en-US"/>
          </a:p>
        </p:txBody>
      </p:sp>
      <p:sp>
        <p:nvSpPr>
          <p:cNvPr id="10" name="Slide Number Placeholder 5">
            <a:extLst>
              <a:ext uri="{FF2B5EF4-FFF2-40B4-BE49-F238E27FC236}">
                <a16:creationId xmlns:a16="http://schemas.microsoft.com/office/drawing/2014/main" id="{30AA6825-4E36-F945-B8FE-47C205573DD6}"/>
              </a:ext>
            </a:extLst>
          </p:cNvPr>
          <p:cNvSpPr>
            <a:spLocks noGrp="1"/>
          </p:cNvSpPr>
          <p:nvPr>
            <p:ph type="sldNum" sz="quarter" idx="4"/>
          </p:nvPr>
        </p:nvSpPr>
        <p:spPr>
          <a:xfrm>
            <a:off x="7996989" y="6356350"/>
            <a:ext cx="2350168" cy="365125"/>
          </a:xfrm>
          <a:prstGeom prst="rect">
            <a:avLst/>
          </a:prstGeom>
        </p:spPr>
        <p:txBody>
          <a:bodyPr vert="horz" lIns="91440" tIns="45720" rIns="91440" bIns="45720" rtlCol="0" anchor="ctr"/>
          <a:lstStyle>
            <a:lvl1pPr algn="r">
              <a:defRPr sz="850" baseline="0">
                <a:solidFill>
                  <a:schemeClr val="tx1">
                    <a:tint val="75000"/>
                  </a:schemeClr>
                </a:solidFill>
              </a:defRPr>
            </a:lvl1pPr>
          </a:lstStyle>
          <a:p>
            <a:fld id="{FCA666D5-9B1E-DC43-8784-B1AAEC351F3D}" type="slidenum">
              <a:rPr lang="en-US" smtClean="0"/>
              <a:pPr/>
              <a:t>‹#›</a:t>
            </a:fld>
            <a:endParaRPr lang="en-US"/>
          </a:p>
        </p:txBody>
      </p:sp>
    </p:spTree>
    <p:extLst>
      <p:ext uri="{BB962C8B-B14F-4D97-AF65-F5344CB8AC3E}">
        <p14:creationId xmlns:p14="http://schemas.microsoft.com/office/powerpoint/2010/main" val="34725318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A6706-9DA9-A64E-B0B5-B911AB1BBE99}"/>
              </a:ext>
            </a:extLst>
          </p:cNvPr>
          <p:cNvSpPr>
            <a:spLocks noGrp="1"/>
          </p:cNvSpPr>
          <p:nvPr>
            <p:ph type="title"/>
          </p:nvPr>
        </p:nvSpPr>
        <p:spPr>
          <a:xfrm>
            <a:off x="839788" y="500063"/>
            <a:ext cx="3932237" cy="1069975"/>
          </a:xfrm>
          <a:prstGeom prst="rect">
            <a:avLst/>
          </a:prstGeom>
        </p:spPr>
        <p:txBody>
          <a:bodyPr anchor="b">
            <a:normAutofit/>
          </a:bodyPr>
          <a:lstStyle>
            <a:lvl1pPr>
              <a:defRPr sz="3000" baseline="0"/>
            </a:lvl1pPr>
          </a:lstStyle>
          <a:p>
            <a:r>
              <a:rPr lang="en-US"/>
              <a:t>Click to edit Master title style</a:t>
            </a:r>
          </a:p>
        </p:txBody>
      </p:sp>
      <p:sp>
        <p:nvSpPr>
          <p:cNvPr id="3" name="Picture Placeholder 2">
            <a:extLst>
              <a:ext uri="{FF2B5EF4-FFF2-40B4-BE49-F238E27FC236}">
                <a16:creationId xmlns:a16="http://schemas.microsoft.com/office/drawing/2014/main" id="{6B8A2701-67B9-4145-889E-9E7627CB7FAA}"/>
              </a:ext>
            </a:extLst>
          </p:cNvPr>
          <p:cNvSpPr>
            <a:spLocks noGrp="1"/>
          </p:cNvSpPr>
          <p:nvPr>
            <p:ph type="pic" idx="1"/>
          </p:nvPr>
        </p:nvSpPr>
        <p:spPr>
          <a:xfrm>
            <a:off x="4893821" y="660400"/>
            <a:ext cx="6458391" cy="52006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184084-FC92-1942-B230-C2B04E9C378B}"/>
              </a:ext>
            </a:extLst>
          </p:cNvPr>
          <p:cNvSpPr>
            <a:spLocks noGrp="1"/>
          </p:cNvSpPr>
          <p:nvPr>
            <p:ph type="body" sz="half" idx="2"/>
          </p:nvPr>
        </p:nvSpPr>
        <p:spPr>
          <a:xfrm>
            <a:off x="839788" y="1570038"/>
            <a:ext cx="3932237" cy="4291012"/>
          </a:xfrm>
          <a:prstGeom prst="rect">
            <a:avLst/>
          </a:prstGeom>
        </p:spPr>
        <p:txBody>
          <a:bodyPr>
            <a:normAutofit/>
          </a:bodyPr>
          <a:lstStyle>
            <a:lvl1pPr marL="0" indent="0">
              <a:buNone/>
              <a:defRPr sz="18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FB4FC0D-51C1-E54C-A333-3C9EDE94864A}"/>
              </a:ext>
            </a:extLst>
          </p:cNvPr>
          <p:cNvSpPr>
            <a:spLocks noGrp="1"/>
          </p:cNvSpPr>
          <p:nvPr>
            <p:ph type="dt" sz="half" idx="10"/>
          </p:nvPr>
        </p:nvSpPr>
        <p:spPr>
          <a:xfrm>
            <a:off x="224589" y="6356350"/>
            <a:ext cx="2743200" cy="365125"/>
          </a:xfrm>
          <a:prstGeom prst="rect">
            <a:avLst/>
          </a:prstGeom>
        </p:spPr>
        <p:txBody>
          <a:bodyPr vert="horz" lIns="91440" tIns="45720" rIns="91440" bIns="45720" rtlCol="0" anchor="ctr"/>
          <a:lstStyle>
            <a:lvl1pPr algn="l">
              <a:defRPr sz="850" baseline="0">
                <a:solidFill>
                  <a:schemeClr val="tx1">
                    <a:tint val="75000"/>
                  </a:schemeClr>
                </a:solidFill>
              </a:defRPr>
            </a:lvl1pPr>
          </a:lstStyle>
          <a:p>
            <a:fld id="{40C55F32-9995-A54C-A3DA-08EBD07D3D90}" type="datetimeFigureOut">
              <a:rPr lang="en-US" smtClean="0"/>
              <a:pPr/>
              <a:t>5/29/22</a:t>
            </a:fld>
            <a:endParaRPr lang="en-US"/>
          </a:p>
        </p:txBody>
      </p:sp>
      <p:sp>
        <p:nvSpPr>
          <p:cNvPr id="9" name="Footer Placeholder 4">
            <a:extLst>
              <a:ext uri="{FF2B5EF4-FFF2-40B4-BE49-F238E27FC236}">
                <a16:creationId xmlns:a16="http://schemas.microsoft.com/office/drawing/2014/main" id="{E1181313-608C-E24E-8808-E9C643229E43}"/>
              </a:ext>
            </a:extLst>
          </p:cNvPr>
          <p:cNvSpPr>
            <a:spLocks noGrp="1"/>
          </p:cNvSpPr>
          <p:nvPr>
            <p:ph type="ftr" sz="quarter" idx="3"/>
          </p:nvPr>
        </p:nvSpPr>
        <p:spPr>
          <a:xfrm>
            <a:off x="3424989" y="6356350"/>
            <a:ext cx="4114800" cy="365125"/>
          </a:xfrm>
          <a:prstGeom prst="rect">
            <a:avLst/>
          </a:prstGeom>
        </p:spPr>
        <p:txBody>
          <a:bodyPr vert="horz" lIns="91440" tIns="45720" rIns="91440" bIns="45720" rtlCol="0" anchor="ctr"/>
          <a:lstStyle>
            <a:lvl1pPr algn="ctr">
              <a:defRPr sz="850" baseline="0">
                <a:solidFill>
                  <a:schemeClr val="tx1">
                    <a:tint val="75000"/>
                  </a:schemeClr>
                </a:solidFill>
              </a:defRPr>
            </a:lvl1pPr>
          </a:lstStyle>
          <a:p>
            <a:endParaRPr lang="en-US"/>
          </a:p>
        </p:txBody>
      </p:sp>
      <p:sp>
        <p:nvSpPr>
          <p:cNvPr id="10" name="Slide Number Placeholder 5">
            <a:extLst>
              <a:ext uri="{FF2B5EF4-FFF2-40B4-BE49-F238E27FC236}">
                <a16:creationId xmlns:a16="http://schemas.microsoft.com/office/drawing/2014/main" id="{A78144B1-ACFC-FB4F-B3E1-99A4E832298B}"/>
              </a:ext>
            </a:extLst>
          </p:cNvPr>
          <p:cNvSpPr>
            <a:spLocks noGrp="1"/>
          </p:cNvSpPr>
          <p:nvPr>
            <p:ph type="sldNum" sz="quarter" idx="4"/>
          </p:nvPr>
        </p:nvSpPr>
        <p:spPr>
          <a:xfrm>
            <a:off x="7996989" y="6356350"/>
            <a:ext cx="2350168" cy="365125"/>
          </a:xfrm>
          <a:prstGeom prst="rect">
            <a:avLst/>
          </a:prstGeom>
        </p:spPr>
        <p:txBody>
          <a:bodyPr vert="horz" lIns="91440" tIns="45720" rIns="91440" bIns="45720" rtlCol="0" anchor="ctr"/>
          <a:lstStyle>
            <a:lvl1pPr algn="r">
              <a:defRPr sz="850" baseline="0">
                <a:solidFill>
                  <a:schemeClr val="tx1">
                    <a:tint val="75000"/>
                  </a:schemeClr>
                </a:solidFill>
              </a:defRPr>
            </a:lvl1pPr>
          </a:lstStyle>
          <a:p>
            <a:fld id="{FCA666D5-9B1E-DC43-8784-B1AAEC351F3D}" type="slidenum">
              <a:rPr lang="en-US" smtClean="0"/>
              <a:pPr/>
              <a:t>‹#›</a:t>
            </a:fld>
            <a:endParaRPr lang="en-US"/>
          </a:p>
        </p:txBody>
      </p:sp>
    </p:spTree>
    <p:extLst>
      <p:ext uri="{BB962C8B-B14F-4D97-AF65-F5344CB8AC3E}">
        <p14:creationId xmlns:p14="http://schemas.microsoft.com/office/powerpoint/2010/main" val="17446592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F69B681-F3C7-5047-A5CD-23DB36BAE372}"/>
              </a:ext>
            </a:extLst>
          </p:cNvPr>
          <p:cNvSpPr>
            <a:spLocks noGrp="1"/>
          </p:cNvSpPr>
          <p:nvPr>
            <p:ph type="title"/>
          </p:nvPr>
        </p:nvSpPr>
        <p:spPr>
          <a:xfrm>
            <a:off x="828040" y="365125"/>
            <a:ext cx="10515600" cy="1325563"/>
          </a:xfrm>
          <a:prstGeom prst="rect">
            <a:avLst/>
          </a:prstGeom>
        </p:spPr>
        <p:txBody>
          <a:bodyPr/>
          <a:lstStyle/>
          <a:p>
            <a:r>
              <a:rPr lang="en-US"/>
              <a:t>Click to edit Master title style</a:t>
            </a:r>
          </a:p>
        </p:txBody>
      </p:sp>
      <p:sp>
        <p:nvSpPr>
          <p:cNvPr id="11" name="Vertical Text Placeholder 2">
            <a:extLst>
              <a:ext uri="{FF2B5EF4-FFF2-40B4-BE49-F238E27FC236}">
                <a16:creationId xmlns:a16="http://schemas.microsoft.com/office/drawing/2014/main" id="{38F199FD-93BA-BA45-ACC9-307275CA6491}"/>
              </a:ext>
            </a:extLst>
          </p:cNvPr>
          <p:cNvSpPr>
            <a:spLocks noGrp="1"/>
          </p:cNvSpPr>
          <p:nvPr>
            <p:ph type="body" orient="vert" idx="1"/>
          </p:nvPr>
        </p:nvSpPr>
        <p:spPr>
          <a:xfrm>
            <a:off x="828040" y="1825625"/>
            <a:ext cx="93218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3">
            <a:extLst>
              <a:ext uri="{FF2B5EF4-FFF2-40B4-BE49-F238E27FC236}">
                <a16:creationId xmlns:a16="http://schemas.microsoft.com/office/drawing/2014/main" id="{5620DCAD-9E7C-C444-8C86-354F12426476}"/>
              </a:ext>
            </a:extLst>
          </p:cNvPr>
          <p:cNvSpPr>
            <a:spLocks noGrp="1"/>
          </p:cNvSpPr>
          <p:nvPr>
            <p:ph type="dt" sz="half" idx="2"/>
          </p:nvPr>
        </p:nvSpPr>
        <p:spPr>
          <a:xfrm>
            <a:off x="224589" y="6356350"/>
            <a:ext cx="2743200" cy="365125"/>
          </a:xfrm>
          <a:prstGeom prst="rect">
            <a:avLst/>
          </a:prstGeom>
        </p:spPr>
        <p:txBody>
          <a:bodyPr vert="horz" lIns="91440" tIns="45720" rIns="91440" bIns="45720" rtlCol="0" anchor="ctr"/>
          <a:lstStyle>
            <a:lvl1pPr algn="l">
              <a:defRPr sz="850" baseline="0">
                <a:solidFill>
                  <a:schemeClr val="tx1">
                    <a:tint val="75000"/>
                  </a:schemeClr>
                </a:solidFill>
              </a:defRPr>
            </a:lvl1pPr>
          </a:lstStyle>
          <a:p>
            <a:fld id="{40C55F32-9995-A54C-A3DA-08EBD07D3D90}" type="datetimeFigureOut">
              <a:rPr lang="en-US" smtClean="0"/>
              <a:pPr/>
              <a:t>5/29/22</a:t>
            </a:fld>
            <a:endParaRPr lang="en-US"/>
          </a:p>
        </p:txBody>
      </p:sp>
      <p:sp>
        <p:nvSpPr>
          <p:cNvPr id="16" name="Footer Placeholder 4">
            <a:extLst>
              <a:ext uri="{FF2B5EF4-FFF2-40B4-BE49-F238E27FC236}">
                <a16:creationId xmlns:a16="http://schemas.microsoft.com/office/drawing/2014/main" id="{A2ED6FC8-6BDA-994D-B912-6815A924BE7E}"/>
              </a:ext>
            </a:extLst>
          </p:cNvPr>
          <p:cNvSpPr>
            <a:spLocks noGrp="1"/>
          </p:cNvSpPr>
          <p:nvPr>
            <p:ph type="ftr" sz="quarter" idx="3"/>
          </p:nvPr>
        </p:nvSpPr>
        <p:spPr>
          <a:xfrm>
            <a:off x="3424989" y="6356350"/>
            <a:ext cx="4114800" cy="365125"/>
          </a:xfrm>
          <a:prstGeom prst="rect">
            <a:avLst/>
          </a:prstGeom>
        </p:spPr>
        <p:txBody>
          <a:bodyPr vert="horz" lIns="91440" tIns="45720" rIns="91440" bIns="45720" rtlCol="0" anchor="ctr"/>
          <a:lstStyle>
            <a:lvl1pPr algn="ctr">
              <a:defRPr sz="850" baseline="0">
                <a:solidFill>
                  <a:schemeClr val="tx1">
                    <a:tint val="75000"/>
                  </a:schemeClr>
                </a:solidFill>
              </a:defRPr>
            </a:lvl1pPr>
          </a:lstStyle>
          <a:p>
            <a:endParaRPr lang="en-US"/>
          </a:p>
        </p:txBody>
      </p:sp>
      <p:sp>
        <p:nvSpPr>
          <p:cNvPr id="17" name="Slide Number Placeholder 5">
            <a:extLst>
              <a:ext uri="{FF2B5EF4-FFF2-40B4-BE49-F238E27FC236}">
                <a16:creationId xmlns:a16="http://schemas.microsoft.com/office/drawing/2014/main" id="{56740108-D15D-954A-8595-3817110E8002}"/>
              </a:ext>
            </a:extLst>
          </p:cNvPr>
          <p:cNvSpPr>
            <a:spLocks noGrp="1"/>
          </p:cNvSpPr>
          <p:nvPr>
            <p:ph type="sldNum" sz="quarter" idx="4"/>
          </p:nvPr>
        </p:nvSpPr>
        <p:spPr>
          <a:xfrm>
            <a:off x="7996989" y="6356350"/>
            <a:ext cx="2350168" cy="365125"/>
          </a:xfrm>
          <a:prstGeom prst="rect">
            <a:avLst/>
          </a:prstGeom>
        </p:spPr>
        <p:txBody>
          <a:bodyPr vert="horz" lIns="91440" tIns="45720" rIns="91440" bIns="45720" rtlCol="0" anchor="ctr"/>
          <a:lstStyle>
            <a:lvl1pPr algn="r">
              <a:defRPr sz="850" baseline="0">
                <a:solidFill>
                  <a:schemeClr val="tx1">
                    <a:tint val="75000"/>
                  </a:schemeClr>
                </a:solidFill>
              </a:defRPr>
            </a:lvl1pPr>
          </a:lstStyle>
          <a:p>
            <a:fld id="{FCA666D5-9B1E-DC43-8784-B1AAEC351F3D}" type="slidenum">
              <a:rPr lang="en-US" smtClean="0"/>
              <a:pPr/>
              <a:t>‹#›</a:t>
            </a:fld>
            <a:endParaRPr lang="en-US"/>
          </a:p>
        </p:txBody>
      </p:sp>
    </p:spTree>
    <p:extLst>
      <p:ext uri="{BB962C8B-B14F-4D97-AF65-F5344CB8AC3E}">
        <p14:creationId xmlns:p14="http://schemas.microsoft.com/office/powerpoint/2010/main" val="2262420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7C1BA-490D-CA4D-90A5-CDCBD0FD223C}"/>
              </a:ext>
            </a:extLst>
          </p:cNvPr>
          <p:cNvSpPr>
            <a:spLocks noGrp="1"/>
          </p:cNvSpPr>
          <p:nvPr>
            <p:ph type="title"/>
          </p:nvPr>
        </p:nvSpPr>
        <p:spPr>
          <a:xfrm>
            <a:off x="828040" y="1151598"/>
            <a:ext cx="10551159" cy="2852737"/>
          </a:xfrm>
          <a:prstGeom prst="rect">
            <a:avLst/>
          </a:prstGeom>
        </p:spPr>
        <p:txBody>
          <a:bodyPr anchor="b">
            <a:normAutofit/>
          </a:bodyPr>
          <a:lstStyle>
            <a:lvl1pPr>
              <a:defRPr sz="3000" baseline="0"/>
            </a:lvl1pPr>
          </a:lstStyle>
          <a:p>
            <a:r>
              <a:rPr lang="en-US"/>
              <a:t>Click to edit Master title style</a:t>
            </a:r>
          </a:p>
        </p:txBody>
      </p:sp>
      <p:sp>
        <p:nvSpPr>
          <p:cNvPr id="3" name="Text Placeholder 2">
            <a:extLst>
              <a:ext uri="{FF2B5EF4-FFF2-40B4-BE49-F238E27FC236}">
                <a16:creationId xmlns:a16="http://schemas.microsoft.com/office/drawing/2014/main" id="{1E20B5A8-92F8-E643-9AB0-F42C2C0810C3}"/>
              </a:ext>
            </a:extLst>
          </p:cNvPr>
          <p:cNvSpPr>
            <a:spLocks noGrp="1"/>
          </p:cNvSpPr>
          <p:nvPr>
            <p:ph type="body" idx="1"/>
          </p:nvPr>
        </p:nvSpPr>
        <p:spPr>
          <a:xfrm>
            <a:off x="828040" y="4031323"/>
            <a:ext cx="10551159" cy="1500187"/>
          </a:xfrm>
          <a:prstGeom prst="rect">
            <a:avLst/>
          </a:prstGeom>
        </p:spPr>
        <p:txBody>
          <a:bodyPr>
            <a:normAutofit/>
          </a:bodyPr>
          <a:lstStyle>
            <a:lvl1pPr marL="0" indent="0">
              <a:buNone/>
              <a:defRPr sz="1800"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8355AE0C-83DF-D944-96FB-8EF23978D766}"/>
              </a:ext>
            </a:extLst>
          </p:cNvPr>
          <p:cNvSpPr>
            <a:spLocks noGrp="1"/>
          </p:cNvSpPr>
          <p:nvPr>
            <p:ph type="dt" sz="half" idx="2"/>
          </p:nvPr>
        </p:nvSpPr>
        <p:spPr>
          <a:xfrm>
            <a:off x="828040" y="6259886"/>
            <a:ext cx="2090351" cy="365125"/>
          </a:xfrm>
          <a:prstGeom prst="rect">
            <a:avLst/>
          </a:prstGeom>
        </p:spPr>
        <p:txBody>
          <a:bodyPr vert="horz" lIns="91440" tIns="45720" rIns="91440" bIns="45720" rtlCol="0" anchor="ctr"/>
          <a:lstStyle>
            <a:lvl1pPr algn="l">
              <a:defRPr sz="850" baseline="0">
                <a:solidFill>
                  <a:schemeClr val="tx1">
                    <a:tint val="75000"/>
                  </a:schemeClr>
                </a:solidFill>
              </a:defRPr>
            </a:lvl1pPr>
          </a:lstStyle>
          <a:p>
            <a:fld id="{413CFEB6-F2DB-7D47-9FE7-3E5D2EAA5F02}" type="datetimeFigureOut">
              <a:rPr lang="en-US" smtClean="0"/>
              <a:pPr/>
              <a:t>5/29/22</a:t>
            </a:fld>
            <a:endParaRPr lang="en-US"/>
          </a:p>
        </p:txBody>
      </p:sp>
      <p:sp>
        <p:nvSpPr>
          <p:cNvPr id="11" name="Footer Placeholder 4">
            <a:extLst>
              <a:ext uri="{FF2B5EF4-FFF2-40B4-BE49-F238E27FC236}">
                <a16:creationId xmlns:a16="http://schemas.microsoft.com/office/drawing/2014/main" id="{CD874B7F-D8FF-8A40-8124-CC1476991F43}"/>
              </a:ext>
            </a:extLst>
          </p:cNvPr>
          <p:cNvSpPr>
            <a:spLocks noGrp="1"/>
          </p:cNvSpPr>
          <p:nvPr>
            <p:ph type="ftr" sz="quarter" idx="3"/>
          </p:nvPr>
        </p:nvSpPr>
        <p:spPr>
          <a:xfrm>
            <a:off x="3941942" y="6259886"/>
            <a:ext cx="4114800" cy="365125"/>
          </a:xfrm>
          <a:prstGeom prst="rect">
            <a:avLst/>
          </a:prstGeom>
        </p:spPr>
        <p:txBody>
          <a:bodyPr vert="horz" lIns="91440" tIns="45720" rIns="91440" bIns="45720" rtlCol="0" anchor="ctr"/>
          <a:lstStyle>
            <a:lvl1pPr algn="ctr">
              <a:defRPr sz="850" baseline="0">
                <a:solidFill>
                  <a:schemeClr val="tx1">
                    <a:tint val="75000"/>
                  </a:schemeClr>
                </a:solidFill>
              </a:defRPr>
            </a:lvl1pPr>
          </a:lstStyle>
          <a:p>
            <a:endParaRPr lang="en-US"/>
          </a:p>
        </p:txBody>
      </p:sp>
      <p:sp>
        <p:nvSpPr>
          <p:cNvPr id="12" name="Slide Number Placeholder 5">
            <a:extLst>
              <a:ext uri="{FF2B5EF4-FFF2-40B4-BE49-F238E27FC236}">
                <a16:creationId xmlns:a16="http://schemas.microsoft.com/office/drawing/2014/main" id="{807CD1CB-C628-FD4E-BFC3-EDBDA430474E}"/>
              </a:ext>
            </a:extLst>
          </p:cNvPr>
          <p:cNvSpPr>
            <a:spLocks noGrp="1"/>
          </p:cNvSpPr>
          <p:nvPr>
            <p:ph type="sldNum" sz="quarter" idx="4"/>
          </p:nvPr>
        </p:nvSpPr>
        <p:spPr>
          <a:xfrm>
            <a:off x="9080294" y="6259886"/>
            <a:ext cx="2263346" cy="365125"/>
          </a:xfrm>
          <a:prstGeom prst="rect">
            <a:avLst/>
          </a:prstGeom>
        </p:spPr>
        <p:txBody>
          <a:bodyPr vert="horz" lIns="91440" tIns="45720" rIns="91440" bIns="45720" rtlCol="0" anchor="ctr"/>
          <a:lstStyle>
            <a:lvl1pPr algn="r">
              <a:defRPr sz="850" baseline="0">
                <a:solidFill>
                  <a:schemeClr val="tx1">
                    <a:tint val="75000"/>
                  </a:schemeClr>
                </a:solidFill>
              </a:defRPr>
            </a:lvl1pPr>
          </a:lstStyle>
          <a:p>
            <a:fld id="{4A059560-D280-5C42-B461-73980631AF07}" type="slidenum">
              <a:rPr lang="en-US" smtClean="0"/>
              <a:pPr/>
              <a:t>‹#›</a:t>
            </a:fld>
            <a:endParaRPr lang="en-US"/>
          </a:p>
        </p:txBody>
      </p:sp>
    </p:spTree>
    <p:extLst>
      <p:ext uri="{BB962C8B-B14F-4D97-AF65-F5344CB8AC3E}">
        <p14:creationId xmlns:p14="http://schemas.microsoft.com/office/powerpoint/2010/main" val="29531773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60E996-A20C-724B-BACA-912A90BE45A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CBC32D-9E8C-C749-A24D-9CF970055B9B}"/>
              </a:ext>
            </a:extLst>
          </p:cNvPr>
          <p:cNvSpPr>
            <a:spLocks noGrp="1"/>
          </p:cNvSpPr>
          <p:nvPr>
            <p:ph type="body" orient="vert" idx="1"/>
          </p:nvPr>
        </p:nvSpPr>
        <p:spPr>
          <a:xfrm>
            <a:off x="838200" y="365125"/>
            <a:ext cx="779272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3EA0ED7-0296-B440-88B8-AD76EE17B00B}"/>
              </a:ext>
            </a:extLst>
          </p:cNvPr>
          <p:cNvSpPr>
            <a:spLocks noGrp="1"/>
          </p:cNvSpPr>
          <p:nvPr>
            <p:ph type="dt" sz="half" idx="2"/>
          </p:nvPr>
        </p:nvSpPr>
        <p:spPr>
          <a:xfrm>
            <a:off x="224589" y="6356350"/>
            <a:ext cx="2743200" cy="365125"/>
          </a:xfrm>
          <a:prstGeom prst="rect">
            <a:avLst/>
          </a:prstGeom>
        </p:spPr>
        <p:txBody>
          <a:bodyPr vert="horz" lIns="91440" tIns="45720" rIns="91440" bIns="45720" rtlCol="0" anchor="ctr"/>
          <a:lstStyle>
            <a:lvl1pPr algn="l">
              <a:defRPr sz="850" baseline="0">
                <a:solidFill>
                  <a:schemeClr val="tx1">
                    <a:tint val="75000"/>
                  </a:schemeClr>
                </a:solidFill>
              </a:defRPr>
            </a:lvl1pPr>
          </a:lstStyle>
          <a:p>
            <a:fld id="{40C55F32-9995-A54C-A3DA-08EBD07D3D90}" type="datetimeFigureOut">
              <a:rPr lang="en-US" smtClean="0"/>
              <a:pPr/>
              <a:t>5/29/22</a:t>
            </a:fld>
            <a:endParaRPr lang="en-US"/>
          </a:p>
        </p:txBody>
      </p:sp>
      <p:sp>
        <p:nvSpPr>
          <p:cNvPr id="8" name="Footer Placeholder 4">
            <a:extLst>
              <a:ext uri="{FF2B5EF4-FFF2-40B4-BE49-F238E27FC236}">
                <a16:creationId xmlns:a16="http://schemas.microsoft.com/office/drawing/2014/main" id="{DFBEB074-B0C0-AB46-B8C8-2D8DB4F123C9}"/>
              </a:ext>
            </a:extLst>
          </p:cNvPr>
          <p:cNvSpPr>
            <a:spLocks noGrp="1"/>
          </p:cNvSpPr>
          <p:nvPr>
            <p:ph type="ftr" sz="quarter" idx="3"/>
          </p:nvPr>
        </p:nvSpPr>
        <p:spPr>
          <a:xfrm>
            <a:off x="3424989" y="6356350"/>
            <a:ext cx="4114800" cy="365125"/>
          </a:xfrm>
          <a:prstGeom prst="rect">
            <a:avLst/>
          </a:prstGeom>
        </p:spPr>
        <p:txBody>
          <a:bodyPr vert="horz" lIns="91440" tIns="45720" rIns="91440" bIns="45720" rtlCol="0" anchor="ctr"/>
          <a:lstStyle>
            <a:lvl1pPr algn="ctr">
              <a:defRPr sz="850" baseline="0">
                <a:solidFill>
                  <a:schemeClr val="tx1">
                    <a:tint val="75000"/>
                  </a:schemeClr>
                </a:solidFill>
              </a:defRPr>
            </a:lvl1pPr>
          </a:lstStyle>
          <a:p>
            <a:endParaRPr lang="en-US"/>
          </a:p>
        </p:txBody>
      </p:sp>
      <p:sp>
        <p:nvSpPr>
          <p:cNvPr id="9" name="Slide Number Placeholder 5">
            <a:extLst>
              <a:ext uri="{FF2B5EF4-FFF2-40B4-BE49-F238E27FC236}">
                <a16:creationId xmlns:a16="http://schemas.microsoft.com/office/drawing/2014/main" id="{16E30D57-4DAC-1640-9D90-DDFB6184ADB2}"/>
              </a:ext>
            </a:extLst>
          </p:cNvPr>
          <p:cNvSpPr>
            <a:spLocks noGrp="1"/>
          </p:cNvSpPr>
          <p:nvPr>
            <p:ph type="sldNum" sz="quarter" idx="4"/>
          </p:nvPr>
        </p:nvSpPr>
        <p:spPr>
          <a:xfrm>
            <a:off x="7996989" y="6356350"/>
            <a:ext cx="2350168" cy="365125"/>
          </a:xfrm>
          <a:prstGeom prst="rect">
            <a:avLst/>
          </a:prstGeom>
        </p:spPr>
        <p:txBody>
          <a:bodyPr vert="horz" lIns="91440" tIns="45720" rIns="91440" bIns="45720" rtlCol="0" anchor="ctr"/>
          <a:lstStyle>
            <a:lvl1pPr algn="r">
              <a:defRPr sz="850" baseline="0">
                <a:solidFill>
                  <a:schemeClr val="tx1">
                    <a:tint val="75000"/>
                  </a:schemeClr>
                </a:solidFill>
              </a:defRPr>
            </a:lvl1pPr>
          </a:lstStyle>
          <a:p>
            <a:fld id="{FCA666D5-9B1E-DC43-8784-B1AAEC351F3D}" type="slidenum">
              <a:rPr lang="en-US" smtClean="0"/>
              <a:pPr/>
              <a:t>‹#›</a:t>
            </a:fld>
            <a:endParaRPr lang="en-US"/>
          </a:p>
        </p:txBody>
      </p:sp>
    </p:spTree>
    <p:extLst>
      <p:ext uri="{BB962C8B-B14F-4D97-AF65-F5344CB8AC3E}">
        <p14:creationId xmlns:p14="http://schemas.microsoft.com/office/powerpoint/2010/main" val="40958984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4E69FB8-F8E5-8A4B-AF7B-E3AD285E6391}"/>
              </a:ext>
            </a:extLst>
          </p:cNvPr>
          <p:cNvSpPr>
            <a:spLocks noGrp="1"/>
          </p:cNvSpPr>
          <p:nvPr>
            <p:ph type="dt" sz="half" idx="10"/>
          </p:nvPr>
        </p:nvSpPr>
        <p:spPr/>
        <p:txBody>
          <a:bodyPr/>
          <a:lstStyle/>
          <a:p>
            <a:fld id="{DD27A283-700A-5542-9B65-A4868AB8A022}" type="datetimeFigureOut">
              <a:rPr lang="en-US" smtClean="0"/>
              <a:t>5/29/22</a:t>
            </a:fld>
            <a:endParaRPr lang="en-US"/>
          </a:p>
        </p:txBody>
      </p:sp>
      <p:sp>
        <p:nvSpPr>
          <p:cNvPr id="5" name="Footer Placeholder 4">
            <a:extLst>
              <a:ext uri="{FF2B5EF4-FFF2-40B4-BE49-F238E27FC236}">
                <a16:creationId xmlns:a16="http://schemas.microsoft.com/office/drawing/2014/main" id="{851C3825-3FFD-6B40-873E-7C5F5B9D35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4A4D0B-FE33-4245-989D-3C8BF336F62A}"/>
              </a:ext>
            </a:extLst>
          </p:cNvPr>
          <p:cNvSpPr>
            <a:spLocks noGrp="1"/>
          </p:cNvSpPr>
          <p:nvPr>
            <p:ph type="sldNum" sz="quarter" idx="12"/>
          </p:nvPr>
        </p:nvSpPr>
        <p:spPr/>
        <p:txBody>
          <a:bodyPr/>
          <a:lstStyle/>
          <a:p>
            <a:fld id="{A505A195-623C-B143-A417-33221569CAEF}" type="slidenum">
              <a:rPr lang="en-US" smtClean="0"/>
              <a:t>‹#›</a:t>
            </a:fld>
            <a:endParaRPr lang="en-US"/>
          </a:p>
        </p:txBody>
      </p:sp>
      <p:sp>
        <p:nvSpPr>
          <p:cNvPr id="7" name="Title 1">
            <a:extLst>
              <a:ext uri="{FF2B5EF4-FFF2-40B4-BE49-F238E27FC236}">
                <a16:creationId xmlns:a16="http://schemas.microsoft.com/office/drawing/2014/main" id="{717C900B-7575-1641-B248-EE927631B11B}"/>
              </a:ext>
            </a:extLst>
          </p:cNvPr>
          <p:cNvSpPr>
            <a:spLocks noGrp="1"/>
          </p:cNvSpPr>
          <p:nvPr>
            <p:ph type="ctrTitle"/>
          </p:nvPr>
        </p:nvSpPr>
        <p:spPr>
          <a:xfrm>
            <a:off x="862676" y="1074862"/>
            <a:ext cx="10480964" cy="2387600"/>
          </a:xfrm>
          <a:prstGeom prst="rect">
            <a:avLst/>
          </a:prstGeom>
        </p:spPr>
        <p:txBody>
          <a:bodyPr anchor="b">
            <a:normAutofit/>
          </a:bodyPr>
          <a:lstStyle>
            <a:lvl1pPr algn="ctr">
              <a:defRPr sz="3000" baseline="0"/>
            </a:lvl1pPr>
          </a:lstStyle>
          <a:p>
            <a:r>
              <a:rPr lang="en-US"/>
              <a:t>Click to edit Master title style</a:t>
            </a:r>
          </a:p>
        </p:txBody>
      </p:sp>
      <p:sp>
        <p:nvSpPr>
          <p:cNvPr id="8" name="Subtitle 2">
            <a:extLst>
              <a:ext uri="{FF2B5EF4-FFF2-40B4-BE49-F238E27FC236}">
                <a16:creationId xmlns:a16="http://schemas.microsoft.com/office/drawing/2014/main" id="{F22E250E-A00B-054C-86BB-74A40C1B1381}"/>
              </a:ext>
            </a:extLst>
          </p:cNvPr>
          <p:cNvSpPr>
            <a:spLocks noGrp="1"/>
          </p:cNvSpPr>
          <p:nvPr>
            <p:ph type="subTitle" idx="1"/>
          </p:nvPr>
        </p:nvSpPr>
        <p:spPr>
          <a:xfrm>
            <a:off x="862676" y="3554537"/>
            <a:ext cx="10480964" cy="1655762"/>
          </a:xfrm>
          <a:prstGeom prst="rect">
            <a:avLst/>
          </a:prstGeom>
        </p:spPr>
        <p:txBody>
          <a:bodyPr>
            <a:normAutofit/>
          </a:bodyPr>
          <a:lstStyle>
            <a:lvl1pPr marL="0" indent="0" algn="ctr">
              <a:buNone/>
              <a:defRPr sz="1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626917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9603B-CE87-354A-8E09-42CA19E36BB3}"/>
              </a:ext>
            </a:extLst>
          </p:cNvPr>
          <p:cNvSpPr>
            <a:spLocks noGrp="1"/>
          </p:cNvSpPr>
          <p:nvPr>
            <p:ph type="title"/>
          </p:nvPr>
        </p:nvSpPr>
        <p:spPr>
          <a:xfrm>
            <a:off x="838200" y="365125"/>
            <a:ext cx="10515600" cy="1325563"/>
          </a:xfrm>
          <a:prstGeom prst="rect">
            <a:avLst/>
          </a:prstGeom>
        </p:spPr>
        <p:txBody>
          <a:bodyPr>
            <a:normAutofit/>
          </a:bodyPr>
          <a:lstStyle>
            <a:lvl1pPr>
              <a:defRPr sz="3000" baseline="0"/>
            </a:lvl1pPr>
          </a:lstStyle>
          <a:p>
            <a:r>
              <a:rPr lang="en-US"/>
              <a:t>Click to edit Master title style</a:t>
            </a:r>
          </a:p>
        </p:txBody>
      </p:sp>
      <p:sp>
        <p:nvSpPr>
          <p:cNvPr id="3" name="Content Placeholder 2">
            <a:extLst>
              <a:ext uri="{FF2B5EF4-FFF2-40B4-BE49-F238E27FC236}">
                <a16:creationId xmlns:a16="http://schemas.microsoft.com/office/drawing/2014/main" id="{D992FEDD-E04A-7143-9463-4373EB4B71F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6BB518-C679-0247-B37F-6EDD3000F805}"/>
              </a:ext>
            </a:extLst>
          </p:cNvPr>
          <p:cNvSpPr>
            <a:spLocks noGrp="1"/>
          </p:cNvSpPr>
          <p:nvPr>
            <p:ph type="dt" sz="half" idx="10"/>
          </p:nvPr>
        </p:nvSpPr>
        <p:spPr/>
        <p:txBody>
          <a:bodyPr/>
          <a:lstStyle/>
          <a:p>
            <a:fld id="{DD27A283-700A-5542-9B65-A4868AB8A022}" type="datetimeFigureOut">
              <a:rPr lang="en-US" smtClean="0"/>
              <a:t>5/29/22</a:t>
            </a:fld>
            <a:endParaRPr lang="en-US"/>
          </a:p>
        </p:txBody>
      </p:sp>
      <p:sp>
        <p:nvSpPr>
          <p:cNvPr id="5" name="Footer Placeholder 4">
            <a:extLst>
              <a:ext uri="{FF2B5EF4-FFF2-40B4-BE49-F238E27FC236}">
                <a16:creationId xmlns:a16="http://schemas.microsoft.com/office/drawing/2014/main" id="{300FEF45-3E16-1740-8158-8C4DC8542F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F28628-BA28-FF46-B1C3-580B743F3A86}"/>
              </a:ext>
            </a:extLst>
          </p:cNvPr>
          <p:cNvSpPr>
            <a:spLocks noGrp="1"/>
          </p:cNvSpPr>
          <p:nvPr>
            <p:ph type="sldNum" sz="quarter" idx="12"/>
          </p:nvPr>
        </p:nvSpPr>
        <p:spPr/>
        <p:txBody>
          <a:bodyPr/>
          <a:lstStyle/>
          <a:p>
            <a:fld id="{A505A195-623C-B143-A417-33221569CAEF}" type="slidenum">
              <a:rPr lang="en-US" smtClean="0"/>
              <a:t>‹#›</a:t>
            </a:fld>
            <a:endParaRPr lang="en-US"/>
          </a:p>
        </p:txBody>
      </p:sp>
    </p:spTree>
    <p:extLst>
      <p:ext uri="{BB962C8B-B14F-4D97-AF65-F5344CB8AC3E}">
        <p14:creationId xmlns:p14="http://schemas.microsoft.com/office/powerpoint/2010/main" val="6498747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8C890-4BEC-EC47-A0D9-FA202B1719E9}"/>
              </a:ext>
            </a:extLst>
          </p:cNvPr>
          <p:cNvSpPr>
            <a:spLocks noGrp="1"/>
          </p:cNvSpPr>
          <p:nvPr>
            <p:ph type="title"/>
          </p:nvPr>
        </p:nvSpPr>
        <p:spPr>
          <a:xfrm>
            <a:off x="838200" y="365125"/>
            <a:ext cx="10515600" cy="1325563"/>
          </a:xfrm>
          <a:prstGeom prst="rect">
            <a:avLst/>
          </a:prstGeom>
        </p:spPr>
        <p:txBody>
          <a:bodyPr>
            <a:normAutofit/>
          </a:bodyPr>
          <a:lstStyle>
            <a:lvl1pPr>
              <a:defRPr sz="3000" baseline="0"/>
            </a:lvl1pPr>
          </a:lstStyle>
          <a:p>
            <a:r>
              <a:rPr lang="en-US"/>
              <a:t>Click to edit Master title style</a:t>
            </a:r>
          </a:p>
        </p:txBody>
      </p:sp>
      <p:sp>
        <p:nvSpPr>
          <p:cNvPr id="3" name="Content Placeholder 2">
            <a:extLst>
              <a:ext uri="{FF2B5EF4-FFF2-40B4-BE49-F238E27FC236}">
                <a16:creationId xmlns:a16="http://schemas.microsoft.com/office/drawing/2014/main" id="{D6B7D045-F0A7-7E49-9318-E3383B9E088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BD89F8-8162-F642-AA6A-EB43D1CFAF5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88E27F-ACB3-6840-AFE7-12BA1F7DAD1D}"/>
              </a:ext>
            </a:extLst>
          </p:cNvPr>
          <p:cNvSpPr>
            <a:spLocks noGrp="1"/>
          </p:cNvSpPr>
          <p:nvPr>
            <p:ph type="dt" sz="half" idx="10"/>
          </p:nvPr>
        </p:nvSpPr>
        <p:spPr/>
        <p:txBody>
          <a:bodyPr/>
          <a:lstStyle/>
          <a:p>
            <a:fld id="{DD27A283-700A-5542-9B65-A4868AB8A022}" type="datetimeFigureOut">
              <a:rPr lang="en-US" smtClean="0"/>
              <a:t>5/29/22</a:t>
            </a:fld>
            <a:endParaRPr lang="en-US"/>
          </a:p>
        </p:txBody>
      </p:sp>
      <p:sp>
        <p:nvSpPr>
          <p:cNvPr id="6" name="Footer Placeholder 5">
            <a:extLst>
              <a:ext uri="{FF2B5EF4-FFF2-40B4-BE49-F238E27FC236}">
                <a16:creationId xmlns:a16="http://schemas.microsoft.com/office/drawing/2014/main" id="{0A01FAC2-33FE-DF4F-8142-E45C60BBB8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1DEF48-C669-C94B-BF9D-6BEF4DC57251}"/>
              </a:ext>
            </a:extLst>
          </p:cNvPr>
          <p:cNvSpPr>
            <a:spLocks noGrp="1"/>
          </p:cNvSpPr>
          <p:nvPr>
            <p:ph type="sldNum" sz="quarter" idx="12"/>
          </p:nvPr>
        </p:nvSpPr>
        <p:spPr/>
        <p:txBody>
          <a:bodyPr/>
          <a:lstStyle/>
          <a:p>
            <a:fld id="{A505A195-623C-B143-A417-33221569CAEF}" type="slidenum">
              <a:rPr lang="en-US" smtClean="0"/>
              <a:t>‹#›</a:t>
            </a:fld>
            <a:endParaRPr lang="en-US"/>
          </a:p>
        </p:txBody>
      </p:sp>
    </p:spTree>
    <p:extLst>
      <p:ext uri="{BB962C8B-B14F-4D97-AF65-F5344CB8AC3E}">
        <p14:creationId xmlns:p14="http://schemas.microsoft.com/office/powerpoint/2010/main" val="9179316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F5DE8-7192-C048-9705-46CF9CEE0F80}"/>
              </a:ext>
            </a:extLst>
          </p:cNvPr>
          <p:cNvSpPr>
            <a:spLocks noGrp="1"/>
          </p:cNvSpPr>
          <p:nvPr>
            <p:ph type="title"/>
          </p:nvPr>
        </p:nvSpPr>
        <p:spPr>
          <a:xfrm>
            <a:off x="839788" y="365125"/>
            <a:ext cx="10515600" cy="1325563"/>
          </a:xfrm>
          <a:prstGeom prst="rect">
            <a:avLst/>
          </a:prstGeom>
        </p:spPr>
        <p:txBody>
          <a:bodyPr>
            <a:normAutofit/>
          </a:bodyPr>
          <a:lstStyle>
            <a:lvl1pPr>
              <a:defRPr sz="3000" baseline="0"/>
            </a:lvl1pPr>
          </a:lstStyle>
          <a:p>
            <a:r>
              <a:rPr lang="en-US"/>
              <a:t>Click to edit Master title style</a:t>
            </a:r>
          </a:p>
        </p:txBody>
      </p:sp>
      <p:sp>
        <p:nvSpPr>
          <p:cNvPr id="3" name="Text Placeholder 2">
            <a:extLst>
              <a:ext uri="{FF2B5EF4-FFF2-40B4-BE49-F238E27FC236}">
                <a16:creationId xmlns:a16="http://schemas.microsoft.com/office/drawing/2014/main" id="{4453E829-FD28-8447-ADA4-4295A6CF10F8}"/>
              </a:ext>
            </a:extLst>
          </p:cNvPr>
          <p:cNvSpPr>
            <a:spLocks noGrp="1"/>
          </p:cNvSpPr>
          <p:nvPr>
            <p:ph type="body" idx="1"/>
          </p:nvPr>
        </p:nvSpPr>
        <p:spPr>
          <a:xfrm>
            <a:off x="839788" y="1681163"/>
            <a:ext cx="5157787" cy="823912"/>
          </a:xfrm>
          <a:prstGeom prst="rect">
            <a:avLst/>
          </a:prstGeom>
        </p:spPr>
        <p:txBody>
          <a:bodyPr anchor="b">
            <a:normAutofit/>
          </a:bodyPr>
          <a:lstStyle>
            <a:lvl1pPr marL="0" indent="0">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C98AEE-05F5-814A-8852-D937B9F4B9A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292011-0336-424F-BD5E-5B3AA4566973}"/>
              </a:ext>
            </a:extLst>
          </p:cNvPr>
          <p:cNvSpPr>
            <a:spLocks noGrp="1"/>
          </p:cNvSpPr>
          <p:nvPr>
            <p:ph type="body" sz="quarter" idx="3"/>
          </p:nvPr>
        </p:nvSpPr>
        <p:spPr>
          <a:xfrm>
            <a:off x="6172200" y="1681163"/>
            <a:ext cx="5183188" cy="823912"/>
          </a:xfrm>
          <a:prstGeom prst="rect">
            <a:avLst/>
          </a:prstGeom>
        </p:spPr>
        <p:txBody>
          <a:bodyPr anchor="b">
            <a:normAutofit/>
          </a:bodyPr>
          <a:lstStyle>
            <a:lvl1pPr marL="0" indent="0">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7322B9-400E-F74E-8E83-5B01A69F9CE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0833CD-24D8-184C-B722-1F3DE2BCD6FB}"/>
              </a:ext>
            </a:extLst>
          </p:cNvPr>
          <p:cNvSpPr>
            <a:spLocks noGrp="1"/>
          </p:cNvSpPr>
          <p:nvPr>
            <p:ph type="dt" sz="half" idx="10"/>
          </p:nvPr>
        </p:nvSpPr>
        <p:spPr/>
        <p:txBody>
          <a:bodyPr/>
          <a:lstStyle/>
          <a:p>
            <a:fld id="{DD27A283-700A-5542-9B65-A4868AB8A022}" type="datetimeFigureOut">
              <a:rPr lang="en-US" smtClean="0"/>
              <a:t>5/29/22</a:t>
            </a:fld>
            <a:endParaRPr lang="en-US"/>
          </a:p>
        </p:txBody>
      </p:sp>
      <p:sp>
        <p:nvSpPr>
          <p:cNvPr id="8" name="Footer Placeholder 7">
            <a:extLst>
              <a:ext uri="{FF2B5EF4-FFF2-40B4-BE49-F238E27FC236}">
                <a16:creationId xmlns:a16="http://schemas.microsoft.com/office/drawing/2014/main" id="{522D418D-2746-2C45-B91A-A4D5421E70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FFDA3B-6EDF-7C4A-B747-3F8B9D7C287E}"/>
              </a:ext>
            </a:extLst>
          </p:cNvPr>
          <p:cNvSpPr>
            <a:spLocks noGrp="1"/>
          </p:cNvSpPr>
          <p:nvPr>
            <p:ph type="sldNum" sz="quarter" idx="12"/>
          </p:nvPr>
        </p:nvSpPr>
        <p:spPr/>
        <p:txBody>
          <a:bodyPr/>
          <a:lstStyle/>
          <a:p>
            <a:fld id="{A505A195-623C-B143-A417-33221569CAEF}" type="slidenum">
              <a:rPr lang="en-US" smtClean="0"/>
              <a:t>‹#›</a:t>
            </a:fld>
            <a:endParaRPr lang="en-US"/>
          </a:p>
        </p:txBody>
      </p:sp>
    </p:spTree>
    <p:extLst>
      <p:ext uri="{BB962C8B-B14F-4D97-AF65-F5344CB8AC3E}">
        <p14:creationId xmlns:p14="http://schemas.microsoft.com/office/powerpoint/2010/main" val="4824427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149860-2AA1-5544-9327-3DD429FE1D38}"/>
              </a:ext>
            </a:extLst>
          </p:cNvPr>
          <p:cNvSpPr>
            <a:spLocks noGrp="1"/>
          </p:cNvSpPr>
          <p:nvPr>
            <p:ph type="dt" sz="half" idx="10"/>
          </p:nvPr>
        </p:nvSpPr>
        <p:spPr/>
        <p:txBody>
          <a:bodyPr/>
          <a:lstStyle/>
          <a:p>
            <a:fld id="{DD27A283-700A-5542-9B65-A4868AB8A022}" type="datetimeFigureOut">
              <a:rPr lang="en-US" smtClean="0"/>
              <a:t>5/29/22</a:t>
            </a:fld>
            <a:endParaRPr lang="en-US"/>
          </a:p>
        </p:txBody>
      </p:sp>
      <p:sp>
        <p:nvSpPr>
          <p:cNvPr id="3" name="Footer Placeholder 2">
            <a:extLst>
              <a:ext uri="{FF2B5EF4-FFF2-40B4-BE49-F238E27FC236}">
                <a16:creationId xmlns:a16="http://schemas.microsoft.com/office/drawing/2014/main" id="{8DFF9110-05D9-0941-86AF-8475DCA48C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DCFA50-3D21-4F42-A8B9-34749CC8B61C}"/>
              </a:ext>
            </a:extLst>
          </p:cNvPr>
          <p:cNvSpPr>
            <a:spLocks noGrp="1"/>
          </p:cNvSpPr>
          <p:nvPr>
            <p:ph type="sldNum" sz="quarter" idx="12"/>
          </p:nvPr>
        </p:nvSpPr>
        <p:spPr/>
        <p:txBody>
          <a:bodyPr/>
          <a:lstStyle/>
          <a:p>
            <a:fld id="{A505A195-623C-B143-A417-33221569CAEF}" type="slidenum">
              <a:rPr lang="en-US" smtClean="0"/>
              <a:t>‹#›</a:t>
            </a:fld>
            <a:endParaRPr lang="en-US"/>
          </a:p>
        </p:txBody>
      </p:sp>
    </p:spTree>
    <p:extLst>
      <p:ext uri="{BB962C8B-B14F-4D97-AF65-F5344CB8AC3E}">
        <p14:creationId xmlns:p14="http://schemas.microsoft.com/office/powerpoint/2010/main" val="38890871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BAFAB-ADC0-0742-A529-EC37D0001B63}"/>
              </a:ext>
            </a:extLst>
          </p:cNvPr>
          <p:cNvSpPr>
            <a:spLocks noGrp="1"/>
          </p:cNvSpPr>
          <p:nvPr>
            <p:ph type="title"/>
          </p:nvPr>
        </p:nvSpPr>
        <p:spPr>
          <a:xfrm>
            <a:off x="839788" y="365760"/>
            <a:ext cx="3932237" cy="1600200"/>
          </a:xfrm>
          <a:prstGeom prst="rect">
            <a:avLst/>
          </a:prstGeom>
        </p:spPr>
        <p:txBody>
          <a:bodyPr anchor="b">
            <a:normAutofit/>
          </a:bodyPr>
          <a:lstStyle>
            <a:lvl1pPr>
              <a:defRPr sz="3000" baseline="0"/>
            </a:lvl1pPr>
          </a:lstStyle>
          <a:p>
            <a:r>
              <a:rPr lang="en-US"/>
              <a:t>Click to edit Master title style</a:t>
            </a:r>
          </a:p>
        </p:txBody>
      </p:sp>
      <p:sp>
        <p:nvSpPr>
          <p:cNvPr id="3" name="Content Placeholder 2">
            <a:extLst>
              <a:ext uri="{FF2B5EF4-FFF2-40B4-BE49-F238E27FC236}">
                <a16:creationId xmlns:a16="http://schemas.microsoft.com/office/drawing/2014/main" id="{3F85724F-9898-914A-8B52-58FA4BD81131}"/>
              </a:ext>
            </a:extLst>
          </p:cNvPr>
          <p:cNvSpPr>
            <a:spLocks noGrp="1"/>
          </p:cNvSpPr>
          <p:nvPr>
            <p:ph idx="1"/>
          </p:nvPr>
        </p:nvSpPr>
        <p:spPr>
          <a:xfrm>
            <a:off x="5183188" y="987425"/>
            <a:ext cx="6172200" cy="4873625"/>
          </a:xfrm>
          <a:prstGeom prst="rect">
            <a:avLst/>
          </a:prstGeom>
        </p:spPr>
        <p:txBody>
          <a:bodyPr/>
          <a:lstStyle>
            <a:lvl1pPr>
              <a:defRPr sz="1800" baseline="0"/>
            </a:lvl1pPr>
            <a:lvl2pPr>
              <a:defRPr sz="1800" baseline="0"/>
            </a:lvl2pPr>
            <a:lvl3pPr>
              <a:defRPr sz="1800" baseline="0"/>
            </a:lvl3pPr>
            <a:lvl4pPr>
              <a:defRPr sz="1400" baseline="0"/>
            </a:lvl4pPr>
            <a:lvl5pPr>
              <a:defRPr sz="1400" baseline="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990930-3FC1-1942-A6A1-731495369DD1}"/>
              </a:ext>
            </a:extLst>
          </p:cNvPr>
          <p:cNvSpPr>
            <a:spLocks noGrp="1"/>
          </p:cNvSpPr>
          <p:nvPr>
            <p:ph type="body" sz="half" idx="2"/>
          </p:nvPr>
        </p:nvSpPr>
        <p:spPr>
          <a:xfrm>
            <a:off x="839788" y="2057400"/>
            <a:ext cx="3932237" cy="3811588"/>
          </a:xfrm>
          <a:prstGeom prst="rect">
            <a:avLst/>
          </a:prstGeom>
        </p:spPr>
        <p:txBody>
          <a:bodyPr>
            <a:normAutofit/>
          </a:bodyPr>
          <a:lstStyle>
            <a:lvl1pPr marL="0" indent="0">
              <a:buNone/>
              <a:defRPr sz="18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9D6739-E00E-FF46-89CC-D341DD40C8D5}"/>
              </a:ext>
            </a:extLst>
          </p:cNvPr>
          <p:cNvSpPr>
            <a:spLocks noGrp="1"/>
          </p:cNvSpPr>
          <p:nvPr>
            <p:ph type="dt" sz="half" idx="10"/>
          </p:nvPr>
        </p:nvSpPr>
        <p:spPr/>
        <p:txBody>
          <a:bodyPr/>
          <a:lstStyle/>
          <a:p>
            <a:fld id="{DD27A283-700A-5542-9B65-A4868AB8A022}" type="datetimeFigureOut">
              <a:rPr lang="en-US" smtClean="0"/>
              <a:t>5/29/22</a:t>
            </a:fld>
            <a:endParaRPr lang="en-US"/>
          </a:p>
        </p:txBody>
      </p:sp>
      <p:sp>
        <p:nvSpPr>
          <p:cNvPr id="6" name="Footer Placeholder 5">
            <a:extLst>
              <a:ext uri="{FF2B5EF4-FFF2-40B4-BE49-F238E27FC236}">
                <a16:creationId xmlns:a16="http://schemas.microsoft.com/office/drawing/2014/main" id="{4015E38B-1439-CA47-BE5F-2121102AB3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DEAC0D-EA0C-8042-B77B-312D5CC9F2AD}"/>
              </a:ext>
            </a:extLst>
          </p:cNvPr>
          <p:cNvSpPr>
            <a:spLocks noGrp="1"/>
          </p:cNvSpPr>
          <p:nvPr>
            <p:ph type="sldNum" sz="quarter" idx="12"/>
          </p:nvPr>
        </p:nvSpPr>
        <p:spPr/>
        <p:txBody>
          <a:bodyPr/>
          <a:lstStyle/>
          <a:p>
            <a:fld id="{A505A195-623C-B143-A417-33221569CAEF}" type="slidenum">
              <a:rPr lang="en-US" smtClean="0"/>
              <a:t>‹#›</a:t>
            </a:fld>
            <a:endParaRPr lang="en-US"/>
          </a:p>
        </p:txBody>
      </p:sp>
    </p:spTree>
    <p:extLst>
      <p:ext uri="{BB962C8B-B14F-4D97-AF65-F5344CB8AC3E}">
        <p14:creationId xmlns:p14="http://schemas.microsoft.com/office/powerpoint/2010/main" val="27284655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F4224-5FF6-A546-A295-037F71DD06A4}"/>
              </a:ext>
            </a:extLst>
          </p:cNvPr>
          <p:cNvSpPr>
            <a:spLocks noGrp="1"/>
          </p:cNvSpPr>
          <p:nvPr>
            <p:ph type="title"/>
          </p:nvPr>
        </p:nvSpPr>
        <p:spPr>
          <a:xfrm>
            <a:off x="839788" y="416560"/>
            <a:ext cx="4114800" cy="1478280"/>
          </a:xfrm>
          <a:prstGeom prst="rect">
            <a:avLst/>
          </a:prstGeom>
        </p:spPr>
        <p:txBody>
          <a:bodyPr anchor="b">
            <a:normAutofit/>
          </a:bodyPr>
          <a:lstStyle>
            <a:lvl1pPr>
              <a:defRPr sz="3000" baseline="0"/>
            </a:lvl1pPr>
          </a:lstStyle>
          <a:p>
            <a:r>
              <a:rPr lang="en-US"/>
              <a:t>Click to edit Master title style</a:t>
            </a:r>
          </a:p>
        </p:txBody>
      </p:sp>
      <p:sp>
        <p:nvSpPr>
          <p:cNvPr id="3" name="Picture Placeholder 2">
            <a:extLst>
              <a:ext uri="{FF2B5EF4-FFF2-40B4-BE49-F238E27FC236}">
                <a16:creationId xmlns:a16="http://schemas.microsoft.com/office/drawing/2014/main" id="{D9206DE1-0836-D24B-9E8E-F7864788AC3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9B16E2-57AB-D640-91CF-55E15C9AC8FD}"/>
              </a:ext>
            </a:extLst>
          </p:cNvPr>
          <p:cNvSpPr>
            <a:spLocks noGrp="1"/>
          </p:cNvSpPr>
          <p:nvPr>
            <p:ph type="body" sz="half" idx="2"/>
          </p:nvPr>
        </p:nvSpPr>
        <p:spPr>
          <a:xfrm>
            <a:off x="839788" y="1981200"/>
            <a:ext cx="4114800" cy="3887788"/>
          </a:xfrm>
          <a:prstGeom prst="rect">
            <a:avLst/>
          </a:prstGeom>
        </p:spPr>
        <p:txBody>
          <a:bodyPr>
            <a:normAutofit/>
          </a:bodyPr>
          <a:lstStyle>
            <a:lvl1pPr marL="0" indent="0">
              <a:buNone/>
              <a:defRPr sz="18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842FB2-A746-6F43-828A-5DCD1D429960}"/>
              </a:ext>
            </a:extLst>
          </p:cNvPr>
          <p:cNvSpPr>
            <a:spLocks noGrp="1"/>
          </p:cNvSpPr>
          <p:nvPr>
            <p:ph type="dt" sz="half" idx="10"/>
          </p:nvPr>
        </p:nvSpPr>
        <p:spPr/>
        <p:txBody>
          <a:bodyPr/>
          <a:lstStyle/>
          <a:p>
            <a:fld id="{DD27A283-700A-5542-9B65-A4868AB8A022}" type="datetimeFigureOut">
              <a:rPr lang="en-US" smtClean="0"/>
              <a:t>5/29/22</a:t>
            </a:fld>
            <a:endParaRPr lang="en-US"/>
          </a:p>
        </p:txBody>
      </p:sp>
      <p:sp>
        <p:nvSpPr>
          <p:cNvPr id="6" name="Footer Placeholder 5">
            <a:extLst>
              <a:ext uri="{FF2B5EF4-FFF2-40B4-BE49-F238E27FC236}">
                <a16:creationId xmlns:a16="http://schemas.microsoft.com/office/drawing/2014/main" id="{A66E94A5-AA09-9642-B448-FB40C3E49D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DFFD97-AE9B-0A4F-8CBA-764E31ACCE64}"/>
              </a:ext>
            </a:extLst>
          </p:cNvPr>
          <p:cNvSpPr>
            <a:spLocks noGrp="1"/>
          </p:cNvSpPr>
          <p:nvPr>
            <p:ph type="sldNum" sz="quarter" idx="12"/>
          </p:nvPr>
        </p:nvSpPr>
        <p:spPr/>
        <p:txBody>
          <a:bodyPr/>
          <a:lstStyle/>
          <a:p>
            <a:fld id="{A505A195-623C-B143-A417-33221569CAEF}" type="slidenum">
              <a:rPr lang="en-US" smtClean="0"/>
              <a:t>‹#›</a:t>
            </a:fld>
            <a:endParaRPr lang="en-US"/>
          </a:p>
        </p:txBody>
      </p:sp>
    </p:spTree>
    <p:extLst>
      <p:ext uri="{BB962C8B-B14F-4D97-AF65-F5344CB8AC3E}">
        <p14:creationId xmlns:p14="http://schemas.microsoft.com/office/powerpoint/2010/main" val="2622893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6DAA3-EBCF-5547-8832-1A1232BC04BF}"/>
              </a:ext>
            </a:extLst>
          </p:cNvPr>
          <p:cNvSpPr>
            <a:spLocks noGrp="1"/>
          </p:cNvSpPr>
          <p:nvPr>
            <p:ph type="title"/>
          </p:nvPr>
        </p:nvSpPr>
        <p:spPr>
          <a:xfrm>
            <a:off x="838200" y="365125"/>
            <a:ext cx="10515600" cy="1325563"/>
          </a:xfrm>
          <a:prstGeom prst="rect">
            <a:avLst/>
          </a:prstGeom>
        </p:spPr>
        <p:txBody>
          <a:bodyPr>
            <a:normAutofit/>
          </a:bodyPr>
          <a:lstStyle>
            <a:lvl1pPr>
              <a:defRPr sz="3000" baseline="0"/>
            </a:lvl1pPr>
          </a:lstStyle>
          <a:p>
            <a:r>
              <a:rPr lang="en-US"/>
              <a:t>Click to edit Master title style</a:t>
            </a:r>
          </a:p>
        </p:txBody>
      </p:sp>
      <p:sp>
        <p:nvSpPr>
          <p:cNvPr id="3" name="Vertical Text Placeholder 2">
            <a:extLst>
              <a:ext uri="{FF2B5EF4-FFF2-40B4-BE49-F238E27FC236}">
                <a16:creationId xmlns:a16="http://schemas.microsoft.com/office/drawing/2014/main" id="{712BB6BE-B039-D145-A6F9-EF788A2AB93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8C49FA-A93D-724D-A4A6-47F125B0897D}"/>
              </a:ext>
            </a:extLst>
          </p:cNvPr>
          <p:cNvSpPr>
            <a:spLocks noGrp="1"/>
          </p:cNvSpPr>
          <p:nvPr>
            <p:ph type="dt" sz="half" idx="10"/>
          </p:nvPr>
        </p:nvSpPr>
        <p:spPr/>
        <p:txBody>
          <a:bodyPr/>
          <a:lstStyle/>
          <a:p>
            <a:fld id="{DD27A283-700A-5542-9B65-A4868AB8A022}" type="datetimeFigureOut">
              <a:rPr lang="en-US" smtClean="0"/>
              <a:t>5/29/22</a:t>
            </a:fld>
            <a:endParaRPr lang="en-US"/>
          </a:p>
        </p:txBody>
      </p:sp>
      <p:sp>
        <p:nvSpPr>
          <p:cNvPr id="5" name="Footer Placeholder 4">
            <a:extLst>
              <a:ext uri="{FF2B5EF4-FFF2-40B4-BE49-F238E27FC236}">
                <a16:creationId xmlns:a16="http://schemas.microsoft.com/office/drawing/2014/main" id="{444494C3-0D28-0441-8BF2-E0F7F8891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259CF3-1F0C-8C42-AB86-F9CE88D4A139}"/>
              </a:ext>
            </a:extLst>
          </p:cNvPr>
          <p:cNvSpPr>
            <a:spLocks noGrp="1"/>
          </p:cNvSpPr>
          <p:nvPr>
            <p:ph type="sldNum" sz="quarter" idx="12"/>
          </p:nvPr>
        </p:nvSpPr>
        <p:spPr/>
        <p:txBody>
          <a:bodyPr/>
          <a:lstStyle/>
          <a:p>
            <a:fld id="{A505A195-623C-B143-A417-33221569CAEF}" type="slidenum">
              <a:rPr lang="en-US" smtClean="0"/>
              <a:t>‹#›</a:t>
            </a:fld>
            <a:endParaRPr lang="en-US"/>
          </a:p>
        </p:txBody>
      </p:sp>
    </p:spTree>
    <p:extLst>
      <p:ext uri="{BB962C8B-B14F-4D97-AF65-F5344CB8AC3E}">
        <p14:creationId xmlns:p14="http://schemas.microsoft.com/office/powerpoint/2010/main" val="37873681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944B84-D0B4-9940-8D5E-F3617212895B}"/>
              </a:ext>
            </a:extLst>
          </p:cNvPr>
          <p:cNvSpPr>
            <a:spLocks noGrp="1"/>
          </p:cNvSpPr>
          <p:nvPr>
            <p:ph type="title" orient="vert"/>
          </p:nvPr>
        </p:nvSpPr>
        <p:spPr>
          <a:xfrm>
            <a:off x="9796780" y="365125"/>
            <a:ext cx="1557020" cy="5811838"/>
          </a:xfrm>
          <a:prstGeom prst="rect">
            <a:avLst/>
          </a:prstGeom>
        </p:spPr>
        <p:txBody>
          <a:bodyPr vert="eaVert">
            <a:normAutofit/>
          </a:bodyPr>
          <a:lstStyle>
            <a:lvl1pPr>
              <a:defRPr sz="3000" baseline="0"/>
            </a:lvl1pPr>
          </a:lstStyle>
          <a:p>
            <a:r>
              <a:rPr lang="en-US"/>
              <a:t>Click to edit Master title style</a:t>
            </a:r>
          </a:p>
        </p:txBody>
      </p:sp>
      <p:sp>
        <p:nvSpPr>
          <p:cNvPr id="3" name="Vertical Text Placeholder 2">
            <a:extLst>
              <a:ext uri="{FF2B5EF4-FFF2-40B4-BE49-F238E27FC236}">
                <a16:creationId xmlns:a16="http://schemas.microsoft.com/office/drawing/2014/main" id="{85BFB313-FA7A-8C45-B7BF-38314A50D4C5}"/>
              </a:ext>
            </a:extLst>
          </p:cNvPr>
          <p:cNvSpPr>
            <a:spLocks noGrp="1"/>
          </p:cNvSpPr>
          <p:nvPr>
            <p:ph type="body" orient="vert" idx="1"/>
          </p:nvPr>
        </p:nvSpPr>
        <p:spPr>
          <a:xfrm>
            <a:off x="838200" y="365125"/>
            <a:ext cx="867156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E88264-3685-0544-95C8-24AE35BBB09B}"/>
              </a:ext>
            </a:extLst>
          </p:cNvPr>
          <p:cNvSpPr>
            <a:spLocks noGrp="1"/>
          </p:cNvSpPr>
          <p:nvPr>
            <p:ph type="dt" sz="half" idx="10"/>
          </p:nvPr>
        </p:nvSpPr>
        <p:spPr/>
        <p:txBody>
          <a:bodyPr/>
          <a:lstStyle/>
          <a:p>
            <a:fld id="{DD27A283-700A-5542-9B65-A4868AB8A022}" type="datetimeFigureOut">
              <a:rPr lang="en-US" smtClean="0"/>
              <a:t>5/29/22</a:t>
            </a:fld>
            <a:endParaRPr lang="en-US"/>
          </a:p>
        </p:txBody>
      </p:sp>
      <p:sp>
        <p:nvSpPr>
          <p:cNvPr id="5" name="Footer Placeholder 4">
            <a:extLst>
              <a:ext uri="{FF2B5EF4-FFF2-40B4-BE49-F238E27FC236}">
                <a16:creationId xmlns:a16="http://schemas.microsoft.com/office/drawing/2014/main" id="{CCAC3740-BC7D-4D40-A957-474520D35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58C7AD-B434-3543-876A-C5EFA16A1538}"/>
              </a:ext>
            </a:extLst>
          </p:cNvPr>
          <p:cNvSpPr>
            <a:spLocks noGrp="1"/>
          </p:cNvSpPr>
          <p:nvPr>
            <p:ph type="sldNum" sz="quarter" idx="12"/>
          </p:nvPr>
        </p:nvSpPr>
        <p:spPr/>
        <p:txBody>
          <a:bodyPr/>
          <a:lstStyle/>
          <a:p>
            <a:fld id="{A505A195-623C-B143-A417-33221569CAEF}" type="slidenum">
              <a:rPr lang="en-US" smtClean="0"/>
              <a:t>‹#›</a:t>
            </a:fld>
            <a:endParaRPr lang="en-US"/>
          </a:p>
        </p:txBody>
      </p:sp>
    </p:spTree>
    <p:extLst>
      <p:ext uri="{BB962C8B-B14F-4D97-AF65-F5344CB8AC3E}">
        <p14:creationId xmlns:p14="http://schemas.microsoft.com/office/powerpoint/2010/main" val="2890524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F674A-B35E-D148-8B8E-57386BB526BC}"/>
              </a:ext>
            </a:extLst>
          </p:cNvPr>
          <p:cNvSpPr>
            <a:spLocks noGrp="1"/>
          </p:cNvSpPr>
          <p:nvPr>
            <p:ph type="title"/>
          </p:nvPr>
        </p:nvSpPr>
        <p:spPr>
          <a:xfrm>
            <a:off x="822960" y="1260616"/>
            <a:ext cx="10546080" cy="541510"/>
          </a:xfrm>
          <a:prstGeom prst="rect">
            <a:avLst/>
          </a:prstGeom>
        </p:spPr>
        <p:txBody>
          <a:bodyPr>
            <a:normAutofit/>
          </a:bodyPr>
          <a:lstStyle>
            <a:lvl1pPr>
              <a:defRPr sz="3000" baseline="0"/>
            </a:lvl1pPr>
          </a:lstStyle>
          <a:p>
            <a:r>
              <a:rPr lang="en-US"/>
              <a:t>Click to edit Master title style</a:t>
            </a:r>
          </a:p>
        </p:txBody>
      </p:sp>
      <p:sp>
        <p:nvSpPr>
          <p:cNvPr id="3" name="Content Placeholder 2">
            <a:extLst>
              <a:ext uri="{FF2B5EF4-FFF2-40B4-BE49-F238E27FC236}">
                <a16:creationId xmlns:a16="http://schemas.microsoft.com/office/drawing/2014/main" id="{159B81B8-05C3-A247-BF7E-2B99A615E7B7}"/>
              </a:ext>
            </a:extLst>
          </p:cNvPr>
          <p:cNvSpPr>
            <a:spLocks noGrp="1"/>
          </p:cNvSpPr>
          <p:nvPr>
            <p:ph sz="half" idx="1"/>
          </p:nvPr>
        </p:nvSpPr>
        <p:spPr>
          <a:xfrm>
            <a:off x="822960" y="2239329"/>
            <a:ext cx="5181600" cy="372208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864C0EC6-0CC2-B74B-BA4B-0610DCBF7DF8}"/>
              </a:ext>
            </a:extLst>
          </p:cNvPr>
          <p:cNvSpPr>
            <a:spLocks noGrp="1"/>
          </p:cNvSpPr>
          <p:nvPr>
            <p:ph sz="half" idx="13"/>
          </p:nvPr>
        </p:nvSpPr>
        <p:spPr>
          <a:xfrm>
            <a:off x="6187440" y="2239329"/>
            <a:ext cx="5181600" cy="372208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3">
            <a:extLst>
              <a:ext uri="{FF2B5EF4-FFF2-40B4-BE49-F238E27FC236}">
                <a16:creationId xmlns:a16="http://schemas.microsoft.com/office/drawing/2014/main" id="{A04994E8-C467-514C-925B-EF7A51FEC2FF}"/>
              </a:ext>
            </a:extLst>
          </p:cNvPr>
          <p:cNvSpPr>
            <a:spLocks noGrp="1"/>
          </p:cNvSpPr>
          <p:nvPr>
            <p:ph type="dt" sz="half" idx="2"/>
          </p:nvPr>
        </p:nvSpPr>
        <p:spPr>
          <a:xfrm>
            <a:off x="828040" y="6259886"/>
            <a:ext cx="2090351" cy="365125"/>
          </a:xfrm>
          <a:prstGeom prst="rect">
            <a:avLst/>
          </a:prstGeom>
        </p:spPr>
        <p:txBody>
          <a:bodyPr vert="horz" lIns="91440" tIns="45720" rIns="91440" bIns="45720" rtlCol="0" anchor="ctr"/>
          <a:lstStyle>
            <a:lvl1pPr algn="l">
              <a:defRPr sz="850" baseline="0">
                <a:solidFill>
                  <a:schemeClr val="tx1">
                    <a:tint val="75000"/>
                  </a:schemeClr>
                </a:solidFill>
              </a:defRPr>
            </a:lvl1pPr>
          </a:lstStyle>
          <a:p>
            <a:fld id="{413CFEB6-F2DB-7D47-9FE7-3E5D2EAA5F02}" type="datetimeFigureOut">
              <a:rPr lang="en-US" smtClean="0"/>
              <a:pPr/>
              <a:t>5/29/22</a:t>
            </a:fld>
            <a:endParaRPr lang="en-US"/>
          </a:p>
        </p:txBody>
      </p:sp>
      <p:sp>
        <p:nvSpPr>
          <p:cNvPr id="13" name="Footer Placeholder 4">
            <a:extLst>
              <a:ext uri="{FF2B5EF4-FFF2-40B4-BE49-F238E27FC236}">
                <a16:creationId xmlns:a16="http://schemas.microsoft.com/office/drawing/2014/main" id="{E0170ADE-541F-074F-94D2-D474E637494F}"/>
              </a:ext>
            </a:extLst>
          </p:cNvPr>
          <p:cNvSpPr>
            <a:spLocks noGrp="1"/>
          </p:cNvSpPr>
          <p:nvPr>
            <p:ph type="ftr" sz="quarter" idx="3"/>
          </p:nvPr>
        </p:nvSpPr>
        <p:spPr>
          <a:xfrm>
            <a:off x="3941942" y="6259886"/>
            <a:ext cx="4114800" cy="365125"/>
          </a:xfrm>
          <a:prstGeom prst="rect">
            <a:avLst/>
          </a:prstGeom>
        </p:spPr>
        <p:txBody>
          <a:bodyPr vert="horz" lIns="91440" tIns="45720" rIns="91440" bIns="45720" rtlCol="0" anchor="ctr"/>
          <a:lstStyle>
            <a:lvl1pPr algn="ctr">
              <a:defRPr sz="850" baseline="0">
                <a:solidFill>
                  <a:schemeClr val="tx1">
                    <a:tint val="75000"/>
                  </a:schemeClr>
                </a:solidFill>
              </a:defRPr>
            </a:lvl1pPr>
          </a:lstStyle>
          <a:p>
            <a:endParaRPr lang="en-US"/>
          </a:p>
        </p:txBody>
      </p:sp>
      <p:sp>
        <p:nvSpPr>
          <p:cNvPr id="14" name="Slide Number Placeholder 5">
            <a:extLst>
              <a:ext uri="{FF2B5EF4-FFF2-40B4-BE49-F238E27FC236}">
                <a16:creationId xmlns:a16="http://schemas.microsoft.com/office/drawing/2014/main" id="{111BE3D9-1A54-8F47-8731-A221C8A1AFB1}"/>
              </a:ext>
            </a:extLst>
          </p:cNvPr>
          <p:cNvSpPr>
            <a:spLocks noGrp="1"/>
          </p:cNvSpPr>
          <p:nvPr>
            <p:ph type="sldNum" sz="quarter" idx="4"/>
          </p:nvPr>
        </p:nvSpPr>
        <p:spPr>
          <a:xfrm>
            <a:off x="9080294" y="6259886"/>
            <a:ext cx="2263346" cy="365125"/>
          </a:xfrm>
          <a:prstGeom prst="rect">
            <a:avLst/>
          </a:prstGeom>
        </p:spPr>
        <p:txBody>
          <a:bodyPr vert="horz" lIns="91440" tIns="45720" rIns="91440" bIns="45720" rtlCol="0" anchor="ctr"/>
          <a:lstStyle>
            <a:lvl1pPr algn="r">
              <a:defRPr sz="850" baseline="0">
                <a:solidFill>
                  <a:schemeClr val="tx1">
                    <a:tint val="75000"/>
                  </a:schemeClr>
                </a:solidFill>
              </a:defRPr>
            </a:lvl1pPr>
          </a:lstStyle>
          <a:p>
            <a:fld id="{4A059560-D280-5C42-B461-73980631AF07}" type="slidenum">
              <a:rPr lang="en-US" smtClean="0"/>
              <a:pPr/>
              <a:t>‹#›</a:t>
            </a:fld>
            <a:endParaRPr lang="en-US"/>
          </a:p>
        </p:txBody>
      </p:sp>
    </p:spTree>
    <p:extLst>
      <p:ext uri="{BB962C8B-B14F-4D97-AF65-F5344CB8AC3E}">
        <p14:creationId xmlns:p14="http://schemas.microsoft.com/office/powerpoint/2010/main" val="2187057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4AE0851-3AF3-9747-911E-9F0853BB3AF6}"/>
              </a:ext>
            </a:extLst>
          </p:cNvPr>
          <p:cNvSpPr>
            <a:spLocks noGrp="1"/>
          </p:cNvSpPr>
          <p:nvPr>
            <p:ph type="body" idx="1"/>
          </p:nvPr>
        </p:nvSpPr>
        <p:spPr>
          <a:xfrm>
            <a:off x="822960" y="1770803"/>
            <a:ext cx="5116833" cy="631825"/>
          </a:xfrm>
          <a:prstGeom prst="rect">
            <a:avLst/>
          </a:prstGeom>
        </p:spPr>
        <p:txBody>
          <a:bodyPr anchor="b">
            <a:normAutofit/>
          </a:bodyPr>
          <a:lstStyle>
            <a:lvl1pPr marL="0" indent="0">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461A7925-3569-A740-AFAD-AF60FF8DDF96}"/>
              </a:ext>
            </a:extLst>
          </p:cNvPr>
          <p:cNvSpPr>
            <a:spLocks noGrp="1"/>
          </p:cNvSpPr>
          <p:nvPr>
            <p:ph type="body" sz="quarter" idx="3"/>
          </p:nvPr>
        </p:nvSpPr>
        <p:spPr>
          <a:xfrm>
            <a:off x="6242046" y="1770803"/>
            <a:ext cx="5116834" cy="631826"/>
          </a:xfrm>
          <a:prstGeom prst="rect">
            <a:avLst/>
          </a:prstGeom>
        </p:spPr>
        <p:txBody>
          <a:bodyPr anchor="b">
            <a:normAutofit/>
          </a:bodyPr>
          <a:lstStyle>
            <a:lvl1pPr marL="0" indent="0">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B4DC9F-E94C-2B45-8AAB-B1BB6BB8D0F5}"/>
              </a:ext>
            </a:extLst>
          </p:cNvPr>
          <p:cNvSpPr>
            <a:spLocks noGrp="1"/>
          </p:cNvSpPr>
          <p:nvPr>
            <p:ph sz="quarter" idx="4"/>
          </p:nvPr>
        </p:nvSpPr>
        <p:spPr>
          <a:xfrm>
            <a:off x="6242046" y="2402628"/>
            <a:ext cx="5116833" cy="376066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31B45D27-C0C1-F047-93AA-11A47F4CED18}"/>
              </a:ext>
            </a:extLst>
          </p:cNvPr>
          <p:cNvSpPr>
            <a:spLocks noGrp="1"/>
          </p:cNvSpPr>
          <p:nvPr>
            <p:ph type="title"/>
          </p:nvPr>
        </p:nvSpPr>
        <p:spPr>
          <a:xfrm>
            <a:off x="833120" y="1229295"/>
            <a:ext cx="10535920" cy="541510"/>
          </a:xfrm>
          <a:prstGeom prst="rect">
            <a:avLst/>
          </a:prstGeom>
        </p:spPr>
        <p:txBody>
          <a:bodyPr vert="horz" lIns="91440" tIns="45720" rIns="91440" bIns="45720" rtlCol="0" anchor="ctr">
            <a:normAutofit/>
          </a:bodyPr>
          <a:lstStyle>
            <a:lvl1pPr>
              <a:defRPr sz="3000" baseline="0"/>
            </a:lvl1pPr>
          </a:lstStyle>
          <a:p>
            <a:r>
              <a:rPr lang="en-US"/>
              <a:t>Click to edit Master title style</a:t>
            </a:r>
          </a:p>
        </p:txBody>
      </p:sp>
      <p:sp>
        <p:nvSpPr>
          <p:cNvPr id="16" name="Content Placeholder 5">
            <a:extLst>
              <a:ext uri="{FF2B5EF4-FFF2-40B4-BE49-F238E27FC236}">
                <a16:creationId xmlns:a16="http://schemas.microsoft.com/office/drawing/2014/main" id="{34595C12-7C98-3F4A-A9DB-5A5465801DC5}"/>
              </a:ext>
            </a:extLst>
          </p:cNvPr>
          <p:cNvSpPr>
            <a:spLocks noGrp="1"/>
          </p:cNvSpPr>
          <p:nvPr>
            <p:ph sz="quarter" idx="13"/>
          </p:nvPr>
        </p:nvSpPr>
        <p:spPr>
          <a:xfrm>
            <a:off x="824864" y="2402628"/>
            <a:ext cx="5116833" cy="376066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3">
            <a:extLst>
              <a:ext uri="{FF2B5EF4-FFF2-40B4-BE49-F238E27FC236}">
                <a16:creationId xmlns:a16="http://schemas.microsoft.com/office/drawing/2014/main" id="{A84D1067-99F8-8945-B7E1-D31D87258AC8}"/>
              </a:ext>
            </a:extLst>
          </p:cNvPr>
          <p:cNvSpPr>
            <a:spLocks noGrp="1"/>
          </p:cNvSpPr>
          <p:nvPr>
            <p:ph type="dt" sz="half" idx="2"/>
          </p:nvPr>
        </p:nvSpPr>
        <p:spPr>
          <a:xfrm>
            <a:off x="828040" y="6259886"/>
            <a:ext cx="2090351" cy="365125"/>
          </a:xfrm>
          <a:prstGeom prst="rect">
            <a:avLst/>
          </a:prstGeom>
        </p:spPr>
        <p:txBody>
          <a:bodyPr vert="horz" lIns="91440" tIns="45720" rIns="91440" bIns="45720" rtlCol="0" anchor="ctr"/>
          <a:lstStyle>
            <a:lvl1pPr algn="l">
              <a:defRPr sz="850" baseline="0">
                <a:solidFill>
                  <a:schemeClr val="tx1">
                    <a:tint val="75000"/>
                  </a:schemeClr>
                </a:solidFill>
              </a:defRPr>
            </a:lvl1pPr>
          </a:lstStyle>
          <a:p>
            <a:fld id="{413CFEB6-F2DB-7D47-9FE7-3E5D2EAA5F02}" type="datetimeFigureOut">
              <a:rPr lang="en-US" smtClean="0"/>
              <a:pPr/>
              <a:t>5/29/22</a:t>
            </a:fld>
            <a:endParaRPr lang="en-US"/>
          </a:p>
        </p:txBody>
      </p:sp>
      <p:sp>
        <p:nvSpPr>
          <p:cNvPr id="18" name="Footer Placeholder 4">
            <a:extLst>
              <a:ext uri="{FF2B5EF4-FFF2-40B4-BE49-F238E27FC236}">
                <a16:creationId xmlns:a16="http://schemas.microsoft.com/office/drawing/2014/main" id="{0DA328F7-2327-FA40-94C0-B6DD28BD11D8}"/>
              </a:ext>
            </a:extLst>
          </p:cNvPr>
          <p:cNvSpPr>
            <a:spLocks noGrp="1"/>
          </p:cNvSpPr>
          <p:nvPr>
            <p:ph type="ftr" sz="quarter" idx="14"/>
          </p:nvPr>
        </p:nvSpPr>
        <p:spPr>
          <a:xfrm>
            <a:off x="3941942" y="6259886"/>
            <a:ext cx="4114800" cy="365125"/>
          </a:xfrm>
          <a:prstGeom prst="rect">
            <a:avLst/>
          </a:prstGeom>
        </p:spPr>
        <p:txBody>
          <a:bodyPr vert="horz" lIns="91440" tIns="45720" rIns="91440" bIns="45720" rtlCol="0" anchor="ctr"/>
          <a:lstStyle>
            <a:lvl1pPr algn="ctr">
              <a:defRPr sz="850" baseline="0">
                <a:solidFill>
                  <a:schemeClr val="tx1">
                    <a:tint val="75000"/>
                  </a:schemeClr>
                </a:solidFill>
              </a:defRPr>
            </a:lvl1pPr>
          </a:lstStyle>
          <a:p>
            <a:endParaRPr lang="en-US"/>
          </a:p>
        </p:txBody>
      </p:sp>
      <p:sp>
        <p:nvSpPr>
          <p:cNvPr id="19" name="Slide Number Placeholder 5">
            <a:extLst>
              <a:ext uri="{FF2B5EF4-FFF2-40B4-BE49-F238E27FC236}">
                <a16:creationId xmlns:a16="http://schemas.microsoft.com/office/drawing/2014/main" id="{44FF7D4F-8559-A14B-9472-A7140CDC8476}"/>
              </a:ext>
            </a:extLst>
          </p:cNvPr>
          <p:cNvSpPr>
            <a:spLocks noGrp="1"/>
          </p:cNvSpPr>
          <p:nvPr>
            <p:ph type="sldNum" sz="quarter" idx="15"/>
          </p:nvPr>
        </p:nvSpPr>
        <p:spPr>
          <a:xfrm>
            <a:off x="9080294" y="6259886"/>
            <a:ext cx="2263346" cy="365125"/>
          </a:xfrm>
          <a:prstGeom prst="rect">
            <a:avLst/>
          </a:prstGeom>
        </p:spPr>
        <p:txBody>
          <a:bodyPr vert="horz" lIns="91440" tIns="45720" rIns="91440" bIns="45720" rtlCol="0" anchor="ctr"/>
          <a:lstStyle>
            <a:lvl1pPr algn="r">
              <a:defRPr sz="850" baseline="0">
                <a:solidFill>
                  <a:schemeClr val="tx1">
                    <a:tint val="75000"/>
                  </a:schemeClr>
                </a:solidFill>
              </a:defRPr>
            </a:lvl1pPr>
          </a:lstStyle>
          <a:p>
            <a:fld id="{4A059560-D280-5C42-B461-73980631AF07}" type="slidenum">
              <a:rPr lang="en-US" smtClean="0"/>
              <a:pPr/>
              <a:t>‹#›</a:t>
            </a:fld>
            <a:endParaRPr lang="en-US"/>
          </a:p>
        </p:txBody>
      </p:sp>
    </p:spTree>
    <p:extLst>
      <p:ext uri="{BB962C8B-B14F-4D97-AF65-F5344CB8AC3E}">
        <p14:creationId xmlns:p14="http://schemas.microsoft.com/office/powerpoint/2010/main" val="295698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2E7A5-DD07-FA40-A1BD-3D88992CD06E}"/>
              </a:ext>
            </a:extLst>
          </p:cNvPr>
          <p:cNvSpPr>
            <a:spLocks noGrp="1"/>
          </p:cNvSpPr>
          <p:nvPr>
            <p:ph type="title"/>
          </p:nvPr>
        </p:nvSpPr>
        <p:spPr>
          <a:xfrm>
            <a:off x="838200" y="1229293"/>
            <a:ext cx="10515600" cy="541510"/>
          </a:xfrm>
          <a:prstGeom prst="rect">
            <a:avLst/>
          </a:prstGeom>
        </p:spPr>
        <p:txBody>
          <a:bodyPr>
            <a:normAutofit/>
          </a:bodyPr>
          <a:lstStyle>
            <a:lvl1pPr>
              <a:defRPr sz="3000" baseline="0"/>
            </a:lvl1pPr>
          </a:lstStyle>
          <a:p>
            <a:r>
              <a:rPr lang="en-US"/>
              <a:t>Click to edit Master title style</a:t>
            </a:r>
          </a:p>
        </p:txBody>
      </p:sp>
      <p:sp>
        <p:nvSpPr>
          <p:cNvPr id="9" name="Date Placeholder 3">
            <a:extLst>
              <a:ext uri="{FF2B5EF4-FFF2-40B4-BE49-F238E27FC236}">
                <a16:creationId xmlns:a16="http://schemas.microsoft.com/office/drawing/2014/main" id="{76243893-FB97-9641-BA6A-0490BAB478A4}"/>
              </a:ext>
            </a:extLst>
          </p:cNvPr>
          <p:cNvSpPr>
            <a:spLocks noGrp="1"/>
          </p:cNvSpPr>
          <p:nvPr>
            <p:ph type="dt" sz="half" idx="2"/>
          </p:nvPr>
        </p:nvSpPr>
        <p:spPr>
          <a:xfrm>
            <a:off x="828040" y="6259886"/>
            <a:ext cx="2090351" cy="365125"/>
          </a:xfrm>
          <a:prstGeom prst="rect">
            <a:avLst/>
          </a:prstGeom>
        </p:spPr>
        <p:txBody>
          <a:bodyPr vert="horz" lIns="91440" tIns="45720" rIns="91440" bIns="45720" rtlCol="0" anchor="ctr"/>
          <a:lstStyle>
            <a:lvl1pPr algn="l">
              <a:defRPr sz="850" baseline="0">
                <a:solidFill>
                  <a:schemeClr val="tx1">
                    <a:tint val="75000"/>
                  </a:schemeClr>
                </a:solidFill>
              </a:defRPr>
            </a:lvl1pPr>
          </a:lstStyle>
          <a:p>
            <a:fld id="{413CFEB6-F2DB-7D47-9FE7-3E5D2EAA5F02}" type="datetimeFigureOut">
              <a:rPr lang="en-US" smtClean="0"/>
              <a:pPr/>
              <a:t>5/29/22</a:t>
            </a:fld>
            <a:endParaRPr lang="en-US"/>
          </a:p>
        </p:txBody>
      </p:sp>
      <p:sp>
        <p:nvSpPr>
          <p:cNvPr id="10" name="Footer Placeholder 4">
            <a:extLst>
              <a:ext uri="{FF2B5EF4-FFF2-40B4-BE49-F238E27FC236}">
                <a16:creationId xmlns:a16="http://schemas.microsoft.com/office/drawing/2014/main" id="{50D3DDD7-121B-6341-BAA1-1E5EA65E988D}"/>
              </a:ext>
            </a:extLst>
          </p:cNvPr>
          <p:cNvSpPr>
            <a:spLocks noGrp="1"/>
          </p:cNvSpPr>
          <p:nvPr>
            <p:ph type="ftr" sz="quarter" idx="3"/>
          </p:nvPr>
        </p:nvSpPr>
        <p:spPr>
          <a:xfrm>
            <a:off x="3941942" y="6259886"/>
            <a:ext cx="4114800" cy="365125"/>
          </a:xfrm>
          <a:prstGeom prst="rect">
            <a:avLst/>
          </a:prstGeom>
        </p:spPr>
        <p:txBody>
          <a:bodyPr vert="horz" lIns="91440" tIns="45720" rIns="91440" bIns="45720" rtlCol="0" anchor="ctr"/>
          <a:lstStyle>
            <a:lvl1pPr algn="ctr">
              <a:defRPr sz="850" baseline="0">
                <a:solidFill>
                  <a:schemeClr val="tx1">
                    <a:tint val="75000"/>
                  </a:schemeClr>
                </a:solidFill>
              </a:defRPr>
            </a:lvl1pPr>
          </a:lstStyle>
          <a:p>
            <a:endParaRPr lang="en-US"/>
          </a:p>
        </p:txBody>
      </p:sp>
      <p:sp>
        <p:nvSpPr>
          <p:cNvPr id="11" name="Slide Number Placeholder 5">
            <a:extLst>
              <a:ext uri="{FF2B5EF4-FFF2-40B4-BE49-F238E27FC236}">
                <a16:creationId xmlns:a16="http://schemas.microsoft.com/office/drawing/2014/main" id="{48F30A30-2ED6-9948-82DA-0056E822682B}"/>
              </a:ext>
            </a:extLst>
          </p:cNvPr>
          <p:cNvSpPr>
            <a:spLocks noGrp="1"/>
          </p:cNvSpPr>
          <p:nvPr>
            <p:ph type="sldNum" sz="quarter" idx="4"/>
          </p:nvPr>
        </p:nvSpPr>
        <p:spPr>
          <a:xfrm>
            <a:off x="9080294" y="6259886"/>
            <a:ext cx="2263346" cy="365125"/>
          </a:xfrm>
          <a:prstGeom prst="rect">
            <a:avLst/>
          </a:prstGeom>
        </p:spPr>
        <p:txBody>
          <a:bodyPr vert="horz" lIns="91440" tIns="45720" rIns="91440" bIns="45720" rtlCol="0" anchor="ctr"/>
          <a:lstStyle>
            <a:lvl1pPr algn="r">
              <a:defRPr sz="850" baseline="0">
                <a:solidFill>
                  <a:schemeClr val="tx1">
                    <a:tint val="75000"/>
                  </a:schemeClr>
                </a:solidFill>
              </a:defRPr>
            </a:lvl1pPr>
          </a:lstStyle>
          <a:p>
            <a:fld id="{4A059560-D280-5C42-B461-73980631AF07}" type="slidenum">
              <a:rPr lang="en-US" smtClean="0"/>
              <a:pPr/>
              <a:t>‹#›</a:t>
            </a:fld>
            <a:endParaRPr lang="en-US"/>
          </a:p>
        </p:txBody>
      </p:sp>
    </p:spTree>
    <p:extLst>
      <p:ext uri="{BB962C8B-B14F-4D97-AF65-F5344CB8AC3E}">
        <p14:creationId xmlns:p14="http://schemas.microsoft.com/office/powerpoint/2010/main" val="246929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FEE3C-75F3-A447-895B-94F8519F8A79}"/>
              </a:ext>
            </a:extLst>
          </p:cNvPr>
          <p:cNvSpPr>
            <a:spLocks noGrp="1"/>
          </p:cNvSpPr>
          <p:nvPr>
            <p:ph type="title"/>
          </p:nvPr>
        </p:nvSpPr>
        <p:spPr>
          <a:xfrm>
            <a:off x="828041" y="1074046"/>
            <a:ext cx="4114800" cy="1069975"/>
          </a:xfrm>
          <a:prstGeom prst="rect">
            <a:avLst/>
          </a:prstGeom>
        </p:spPr>
        <p:txBody>
          <a:bodyPr anchor="b">
            <a:normAutofit/>
          </a:bodyPr>
          <a:lstStyle>
            <a:lvl1pPr>
              <a:defRPr sz="3000" baseline="0"/>
            </a:lvl1pPr>
          </a:lstStyle>
          <a:p>
            <a:r>
              <a:rPr lang="en-US"/>
              <a:t>Click to edit Master title style</a:t>
            </a:r>
          </a:p>
        </p:txBody>
      </p:sp>
      <p:sp>
        <p:nvSpPr>
          <p:cNvPr id="3" name="Content Placeholder 2">
            <a:extLst>
              <a:ext uri="{FF2B5EF4-FFF2-40B4-BE49-F238E27FC236}">
                <a16:creationId xmlns:a16="http://schemas.microsoft.com/office/drawing/2014/main" id="{FA2B24BC-B274-D241-A863-C44C093DF301}"/>
              </a:ext>
            </a:extLst>
          </p:cNvPr>
          <p:cNvSpPr>
            <a:spLocks noGrp="1"/>
          </p:cNvSpPr>
          <p:nvPr>
            <p:ph idx="1"/>
          </p:nvPr>
        </p:nvSpPr>
        <p:spPr>
          <a:xfrm>
            <a:off x="5182117" y="1381760"/>
            <a:ext cx="6172200" cy="4565611"/>
          </a:xfrm>
          <a:prstGeom prst="rect">
            <a:avLst/>
          </a:prstGeom>
        </p:spPr>
        <p:txBody>
          <a:bodyPr/>
          <a:lstStyle>
            <a:lvl1pPr>
              <a:defRPr sz="1800" baseline="0"/>
            </a:lvl1pPr>
            <a:lvl2pPr>
              <a:defRPr sz="1800" baseline="0"/>
            </a:lvl2pPr>
            <a:lvl3pPr>
              <a:defRPr sz="1800" baseline="0"/>
            </a:lvl3pPr>
            <a:lvl4pPr>
              <a:defRPr sz="1400" baseline="0"/>
            </a:lvl4pPr>
            <a:lvl5pPr>
              <a:defRPr sz="1400" baseline="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24C082-72E2-8745-BD35-DD58DC9273B3}"/>
              </a:ext>
            </a:extLst>
          </p:cNvPr>
          <p:cNvSpPr>
            <a:spLocks noGrp="1"/>
          </p:cNvSpPr>
          <p:nvPr>
            <p:ph type="body" sz="half" idx="2"/>
          </p:nvPr>
        </p:nvSpPr>
        <p:spPr>
          <a:xfrm>
            <a:off x="828040" y="2144021"/>
            <a:ext cx="4114800" cy="3803350"/>
          </a:xfrm>
          <a:prstGeom prst="rect">
            <a:avLst/>
          </a:prstGeom>
        </p:spPr>
        <p:txBody>
          <a:bodyPr>
            <a:normAutofit/>
          </a:bodyPr>
          <a:lstStyle>
            <a:lvl1pPr marL="0" indent="0">
              <a:buNone/>
              <a:defRPr sz="18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4360BE5D-FF95-3146-8F97-6B7788B0B663}"/>
              </a:ext>
            </a:extLst>
          </p:cNvPr>
          <p:cNvSpPr>
            <a:spLocks noGrp="1"/>
          </p:cNvSpPr>
          <p:nvPr>
            <p:ph type="dt" sz="half" idx="10"/>
          </p:nvPr>
        </p:nvSpPr>
        <p:spPr>
          <a:xfrm>
            <a:off x="828040" y="6259886"/>
            <a:ext cx="2090351" cy="365125"/>
          </a:xfrm>
          <a:prstGeom prst="rect">
            <a:avLst/>
          </a:prstGeom>
        </p:spPr>
        <p:txBody>
          <a:bodyPr vert="horz" lIns="91440" tIns="45720" rIns="91440" bIns="45720" rtlCol="0" anchor="ctr"/>
          <a:lstStyle>
            <a:lvl1pPr algn="l">
              <a:defRPr sz="850" baseline="0">
                <a:solidFill>
                  <a:schemeClr val="tx1">
                    <a:tint val="75000"/>
                  </a:schemeClr>
                </a:solidFill>
              </a:defRPr>
            </a:lvl1pPr>
          </a:lstStyle>
          <a:p>
            <a:fld id="{413CFEB6-F2DB-7D47-9FE7-3E5D2EAA5F02}" type="datetimeFigureOut">
              <a:rPr lang="en-US" smtClean="0"/>
              <a:pPr/>
              <a:t>5/29/22</a:t>
            </a:fld>
            <a:endParaRPr lang="en-US"/>
          </a:p>
        </p:txBody>
      </p:sp>
      <p:sp>
        <p:nvSpPr>
          <p:cNvPr id="9" name="Footer Placeholder 4">
            <a:extLst>
              <a:ext uri="{FF2B5EF4-FFF2-40B4-BE49-F238E27FC236}">
                <a16:creationId xmlns:a16="http://schemas.microsoft.com/office/drawing/2014/main" id="{ABD4AC25-1137-6842-B1D8-B7723D2D7A09}"/>
              </a:ext>
            </a:extLst>
          </p:cNvPr>
          <p:cNvSpPr>
            <a:spLocks noGrp="1"/>
          </p:cNvSpPr>
          <p:nvPr>
            <p:ph type="ftr" sz="quarter" idx="3"/>
          </p:nvPr>
        </p:nvSpPr>
        <p:spPr>
          <a:xfrm>
            <a:off x="3941942" y="6259886"/>
            <a:ext cx="4114800" cy="365125"/>
          </a:xfrm>
          <a:prstGeom prst="rect">
            <a:avLst/>
          </a:prstGeom>
        </p:spPr>
        <p:txBody>
          <a:bodyPr vert="horz" lIns="91440" tIns="45720" rIns="91440" bIns="45720" rtlCol="0" anchor="ctr"/>
          <a:lstStyle>
            <a:lvl1pPr algn="ctr">
              <a:defRPr sz="850" baseline="0">
                <a:solidFill>
                  <a:schemeClr val="tx1">
                    <a:tint val="75000"/>
                  </a:schemeClr>
                </a:solidFill>
              </a:defRPr>
            </a:lvl1pPr>
          </a:lstStyle>
          <a:p>
            <a:endParaRPr lang="en-US"/>
          </a:p>
        </p:txBody>
      </p:sp>
      <p:sp>
        <p:nvSpPr>
          <p:cNvPr id="10" name="Slide Number Placeholder 5">
            <a:extLst>
              <a:ext uri="{FF2B5EF4-FFF2-40B4-BE49-F238E27FC236}">
                <a16:creationId xmlns:a16="http://schemas.microsoft.com/office/drawing/2014/main" id="{3CCD6080-1E8B-204D-874B-D5C7B402A51A}"/>
              </a:ext>
            </a:extLst>
          </p:cNvPr>
          <p:cNvSpPr>
            <a:spLocks noGrp="1"/>
          </p:cNvSpPr>
          <p:nvPr>
            <p:ph type="sldNum" sz="quarter" idx="4"/>
          </p:nvPr>
        </p:nvSpPr>
        <p:spPr>
          <a:xfrm>
            <a:off x="9080294" y="6259886"/>
            <a:ext cx="2263346" cy="365125"/>
          </a:xfrm>
          <a:prstGeom prst="rect">
            <a:avLst/>
          </a:prstGeom>
        </p:spPr>
        <p:txBody>
          <a:bodyPr vert="horz" lIns="91440" tIns="45720" rIns="91440" bIns="45720" rtlCol="0" anchor="ctr"/>
          <a:lstStyle>
            <a:lvl1pPr algn="r">
              <a:defRPr sz="850" baseline="0">
                <a:solidFill>
                  <a:schemeClr val="tx1">
                    <a:tint val="75000"/>
                  </a:schemeClr>
                </a:solidFill>
              </a:defRPr>
            </a:lvl1pPr>
          </a:lstStyle>
          <a:p>
            <a:fld id="{4A059560-D280-5C42-B461-73980631AF07}" type="slidenum">
              <a:rPr lang="en-US" smtClean="0"/>
              <a:pPr/>
              <a:t>‹#›</a:t>
            </a:fld>
            <a:endParaRPr lang="en-US"/>
          </a:p>
        </p:txBody>
      </p:sp>
    </p:spTree>
    <p:extLst>
      <p:ext uri="{BB962C8B-B14F-4D97-AF65-F5344CB8AC3E}">
        <p14:creationId xmlns:p14="http://schemas.microsoft.com/office/powerpoint/2010/main" val="2751842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3.png"/><Relationship Id="rId5" Type="http://schemas.openxmlformats.org/officeDocument/2006/relationships/slideLayout" Target="../slideLayouts/slideLayout28.xml"/><Relationship Id="rId10"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4.png"/><Relationship Id="rId5" Type="http://schemas.openxmlformats.org/officeDocument/2006/relationships/slideLayout" Target="../slideLayouts/slideLayout37.xml"/><Relationship Id="rId10" Type="http://schemas.openxmlformats.org/officeDocument/2006/relationships/theme" Target="../theme/theme4.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image" Target="../media/image5.png"/><Relationship Id="rId5" Type="http://schemas.openxmlformats.org/officeDocument/2006/relationships/slideLayout" Target="../slideLayouts/slideLayout46.xml"/><Relationship Id="rId10" Type="http://schemas.openxmlformats.org/officeDocument/2006/relationships/theme" Target="../theme/theme5.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6.png"/><Relationship Id="rId5" Type="http://schemas.openxmlformats.org/officeDocument/2006/relationships/slideLayout" Target="../slideLayouts/slideLayout55.xml"/><Relationship Id="rId10" Type="http://schemas.openxmlformats.org/officeDocument/2006/relationships/theme" Target="../theme/theme6.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3F11C1E-8338-B341-9F4D-D11048D8FD6A}"/>
              </a:ext>
            </a:extLst>
          </p:cNvPr>
          <p:cNvSpPr>
            <a:spLocks noGrp="1"/>
          </p:cNvSpPr>
          <p:nvPr>
            <p:ph type="dt" sz="half" idx="2"/>
          </p:nvPr>
        </p:nvSpPr>
        <p:spPr>
          <a:xfrm>
            <a:off x="828040" y="6259886"/>
            <a:ext cx="2090351" cy="365125"/>
          </a:xfrm>
          <a:prstGeom prst="rect">
            <a:avLst/>
          </a:prstGeom>
        </p:spPr>
        <p:txBody>
          <a:bodyPr vert="horz" lIns="91440" tIns="45720" rIns="91440" bIns="45720" rtlCol="0" anchor="ctr"/>
          <a:lstStyle>
            <a:lvl1pPr algn="l">
              <a:defRPr sz="850" baseline="0">
                <a:solidFill>
                  <a:schemeClr val="tx1">
                    <a:tint val="75000"/>
                  </a:schemeClr>
                </a:solidFill>
              </a:defRPr>
            </a:lvl1pPr>
          </a:lstStyle>
          <a:p>
            <a:fld id="{413CFEB6-F2DB-7D47-9FE7-3E5D2EAA5F02}" type="datetimeFigureOut">
              <a:rPr lang="en-US" smtClean="0"/>
              <a:pPr/>
              <a:t>5/29/22</a:t>
            </a:fld>
            <a:endParaRPr lang="en-US"/>
          </a:p>
        </p:txBody>
      </p:sp>
      <p:sp>
        <p:nvSpPr>
          <p:cNvPr id="5" name="Footer Placeholder 4">
            <a:extLst>
              <a:ext uri="{FF2B5EF4-FFF2-40B4-BE49-F238E27FC236}">
                <a16:creationId xmlns:a16="http://schemas.microsoft.com/office/drawing/2014/main" id="{A19C1B1C-DA6E-2E49-98A3-421623B44304}"/>
              </a:ext>
            </a:extLst>
          </p:cNvPr>
          <p:cNvSpPr>
            <a:spLocks noGrp="1"/>
          </p:cNvSpPr>
          <p:nvPr>
            <p:ph type="ftr" sz="quarter" idx="3"/>
          </p:nvPr>
        </p:nvSpPr>
        <p:spPr>
          <a:xfrm>
            <a:off x="3941942" y="6259886"/>
            <a:ext cx="4114800" cy="365125"/>
          </a:xfrm>
          <a:prstGeom prst="rect">
            <a:avLst/>
          </a:prstGeom>
        </p:spPr>
        <p:txBody>
          <a:bodyPr vert="horz" lIns="91440" tIns="45720" rIns="91440" bIns="45720" rtlCol="0" anchor="ctr"/>
          <a:lstStyle>
            <a:lvl1pPr algn="ctr">
              <a:defRPr sz="85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E41548-C004-1B45-A4FF-CE35EC656312}"/>
              </a:ext>
            </a:extLst>
          </p:cNvPr>
          <p:cNvSpPr>
            <a:spLocks noGrp="1"/>
          </p:cNvSpPr>
          <p:nvPr>
            <p:ph type="sldNum" sz="quarter" idx="4"/>
          </p:nvPr>
        </p:nvSpPr>
        <p:spPr>
          <a:xfrm>
            <a:off x="9080294" y="6259886"/>
            <a:ext cx="2263346" cy="365125"/>
          </a:xfrm>
          <a:prstGeom prst="rect">
            <a:avLst/>
          </a:prstGeom>
        </p:spPr>
        <p:txBody>
          <a:bodyPr vert="horz" lIns="91440" tIns="45720" rIns="91440" bIns="45720" rtlCol="0" anchor="ctr"/>
          <a:lstStyle>
            <a:lvl1pPr algn="r">
              <a:defRPr sz="850" baseline="0">
                <a:solidFill>
                  <a:schemeClr val="tx1">
                    <a:tint val="75000"/>
                  </a:schemeClr>
                </a:solidFill>
              </a:defRPr>
            </a:lvl1pPr>
          </a:lstStyle>
          <a:p>
            <a:fld id="{4A059560-D280-5C42-B461-73980631AF07}" type="slidenum">
              <a:rPr lang="en-US" smtClean="0"/>
              <a:pPr/>
              <a:t>‹#›</a:t>
            </a:fld>
            <a:endParaRPr lang="en-US"/>
          </a:p>
        </p:txBody>
      </p:sp>
      <p:sp>
        <p:nvSpPr>
          <p:cNvPr id="7" name="Title Placeholder 1">
            <a:extLst>
              <a:ext uri="{FF2B5EF4-FFF2-40B4-BE49-F238E27FC236}">
                <a16:creationId xmlns:a16="http://schemas.microsoft.com/office/drawing/2014/main" id="{0E72E4EB-7FB5-4141-9066-5B1C4898FD21}"/>
              </a:ext>
            </a:extLst>
          </p:cNvPr>
          <p:cNvSpPr>
            <a:spLocks noGrp="1"/>
          </p:cNvSpPr>
          <p:nvPr>
            <p:ph type="title"/>
          </p:nvPr>
        </p:nvSpPr>
        <p:spPr>
          <a:xfrm>
            <a:off x="828040" y="104584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a:extLst>
              <a:ext uri="{FF2B5EF4-FFF2-40B4-BE49-F238E27FC236}">
                <a16:creationId xmlns:a16="http://schemas.microsoft.com/office/drawing/2014/main" id="{EDF1E690-140A-1947-883E-513713B309B3}"/>
              </a:ext>
            </a:extLst>
          </p:cNvPr>
          <p:cNvSpPr>
            <a:spLocks noGrp="1"/>
          </p:cNvSpPr>
          <p:nvPr>
            <p:ph type="body" idx="1"/>
          </p:nvPr>
        </p:nvSpPr>
        <p:spPr>
          <a:xfrm>
            <a:off x="828040" y="2371409"/>
            <a:ext cx="10515600" cy="38055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558604"/>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84" r:id="rId3"/>
    <p:sldLayoutId id="2147483650" r:id="rId4"/>
    <p:sldLayoutId id="2147483651" r:id="rId5"/>
    <p:sldLayoutId id="2147483652" r:id="rId6"/>
    <p:sldLayoutId id="2147483653" r:id="rId7"/>
    <p:sldLayoutId id="2147483654"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30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50C003-C5B0-8644-9D57-C1341B04182C}"/>
              </a:ext>
            </a:extLst>
          </p:cNvPr>
          <p:cNvSpPr>
            <a:spLocks noGrp="1"/>
          </p:cNvSpPr>
          <p:nvPr>
            <p:ph type="title"/>
          </p:nvPr>
        </p:nvSpPr>
        <p:spPr>
          <a:xfrm>
            <a:off x="82804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9DE6F0-C5A4-654E-9796-8E256AE28BFB}"/>
              </a:ext>
            </a:extLst>
          </p:cNvPr>
          <p:cNvSpPr>
            <a:spLocks noGrp="1"/>
          </p:cNvSpPr>
          <p:nvPr>
            <p:ph type="body" idx="1"/>
          </p:nvPr>
        </p:nvSpPr>
        <p:spPr>
          <a:xfrm>
            <a:off x="82804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5B46B4-CC66-7C45-A550-319C25FA3D1F}"/>
              </a:ext>
            </a:extLst>
          </p:cNvPr>
          <p:cNvSpPr>
            <a:spLocks noGrp="1"/>
          </p:cNvSpPr>
          <p:nvPr>
            <p:ph type="dt" sz="half" idx="2"/>
          </p:nvPr>
        </p:nvSpPr>
        <p:spPr>
          <a:xfrm>
            <a:off x="132145" y="6356350"/>
            <a:ext cx="2743200" cy="365125"/>
          </a:xfrm>
          <a:prstGeom prst="rect">
            <a:avLst/>
          </a:prstGeom>
        </p:spPr>
        <p:txBody>
          <a:bodyPr vert="horz" lIns="91440" tIns="45720" rIns="91440" bIns="45720" rtlCol="0" anchor="ctr"/>
          <a:lstStyle>
            <a:lvl1pPr algn="l">
              <a:defRPr sz="850" baseline="0">
                <a:solidFill>
                  <a:schemeClr val="tx1">
                    <a:tint val="75000"/>
                  </a:schemeClr>
                </a:solidFill>
              </a:defRPr>
            </a:lvl1pPr>
          </a:lstStyle>
          <a:p>
            <a:fld id="{56A1D1D0-FEB4-7D4B-8F80-C8F9D5B2D87B}" type="datetimeFigureOut">
              <a:rPr lang="en-US" smtClean="0"/>
              <a:pPr/>
              <a:t>5/29/22</a:t>
            </a:fld>
            <a:endParaRPr lang="en-US"/>
          </a:p>
        </p:txBody>
      </p:sp>
      <p:sp>
        <p:nvSpPr>
          <p:cNvPr id="5" name="Footer Placeholder 4">
            <a:extLst>
              <a:ext uri="{FF2B5EF4-FFF2-40B4-BE49-F238E27FC236}">
                <a16:creationId xmlns:a16="http://schemas.microsoft.com/office/drawing/2014/main" id="{6DD659AA-AE85-D240-86D2-AEC15EF9D569}"/>
              </a:ext>
            </a:extLst>
          </p:cNvPr>
          <p:cNvSpPr>
            <a:spLocks noGrp="1"/>
          </p:cNvSpPr>
          <p:nvPr>
            <p:ph type="ftr" sz="quarter" idx="3"/>
          </p:nvPr>
        </p:nvSpPr>
        <p:spPr>
          <a:xfrm>
            <a:off x="3332545" y="6356350"/>
            <a:ext cx="4114800" cy="365125"/>
          </a:xfrm>
          <a:prstGeom prst="rect">
            <a:avLst/>
          </a:prstGeom>
        </p:spPr>
        <p:txBody>
          <a:bodyPr vert="horz" lIns="91440" tIns="45720" rIns="91440" bIns="45720" rtlCol="0" anchor="ctr"/>
          <a:lstStyle>
            <a:lvl1pPr algn="ctr">
              <a:defRPr sz="85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308DBE-DA48-5F44-AB16-FB6AD595742F}"/>
              </a:ext>
            </a:extLst>
          </p:cNvPr>
          <p:cNvSpPr>
            <a:spLocks noGrp="1"/>
          </p:cNvSpPr>
          <p:nvPr>
            <p:ph type="sldNum" sz="quarter" idx="4"/>
          </p:nvPr>
        </p:nvSpPr>
        <p:spPr>
          <a:xfrm>
            <a:off x="7904545" y="6356350"/>
            <a:ext cx="2466371" cy="365125"/>
          </a:xfrm>
          <a:prstGeom prst="rect">
            <a:avLst/>
          </a:prstGeom>
        </p:spPr>
        <p:txBody>
          <a:bodyPr vert="horz" lIns="91440" tIns="45720" rIns="91440" bIns="45720" rtlCol="0" anchor="ctr"/>
          <a:lstStyle>
            <a:lvl1pPr algn="r">
              <a:defRPr sz="850" baseline="0">
                <a:solidFill>
                  <a:schemeClr val="tx1">
                    <a:tint val="75000"/>
                  </a:schemeClr>
                </a:solidFill>
              </a:defRPr>
            </a:lvl1pPr>
          </a:lstStyle>
          <a:p>
            <a:fld id="{DFA6B7F9-7D9C-4A44-A43B-91F4F8670918}" type="slidenum">
              <a:rPr lang="en-US" smtClean="0"/>
              <a:pPr/>
              <a:t>‹#›</a:t>
            </a:fld>
            <a:endParaRPr lang="en-US"/>
          </a:p>
        </p:txBody>
      </p:sp>
    </p:spTree>
    <p:extLst>
      <p:ext uri="{BB962C8B-B14F-4D97-AF65-F5344CB8AC3E}">
        <p14:creationId xmlns:p14="http://schemas.microsoft.com/office/powerpoint/2010/main" val="1143096652"/>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defTabSz="914400" rtl="0" eaLnBrk="1" latinLnBrk="0" hangingPunct="1">
        <a:lnSpc>
          <a:spcPct val="90000"/>
        </a:lnSpc>
        <a:spcBef>
          <a:spcPct val="0"/>
        </a:spcBef>
        <a:buNone/>
        <a:defRPr sz="30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9AD27F-1224-0F47-BC55-CC8D5C06546B}"/>
              </a:ext>
            </a:extLst>
          </p:cNvPr>
          <p:cNvSpPr>
            <a:spLocks noGrp="1"/>
          </p:cNvSpPr>
          <p:nvPr>
            <p:ph type="title"/>
          </p:nvPr>
        </p:nvSpPr>
        <p:spPr>
          <a:xfrm>
            <a:off x="82804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39E9EA-D167-0E4A-ABE6-0197A3956709}"/>
              </a:ext>
            </a:extLst>
          </p:cNvPr>
          <p:cNvSpPr>
            <a:spLocks noGrp="1"/>
          </p:cNvSpPr>
          <p:nvPr>
            <p:ph type="body" idx="1"/>
          </p:nvPr>
        </p:nvSpPr>
        <p:spPr>
          <a:xfrm>
            <a:off x="82804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40F793-1A5D-C34A-811E-BE60A9CD6359}"/>
              </a:ext>
            </a:extLst>
          </p:cNvPr>
          <p:cNvSpPr>
            <a:spLocks noGrp="1"/>
          </p:cNvSpPr>
          <p:nvPr>
            <p:ph type="dt" sz="half" idx="2"/>
          </p:nvPr>
        </p:nvSpPr>
        <p:spPr>
          <a:xfrm>
            <a:off x="186690" y="6356350"/>
            <a:ext cx="2743200" cy="365125"/>
          </a:xfrm>
          <a:prstGeom prst="rect">
            <a:avLst/>
          </a:prstGeom>
        </p:spPr>
        <p:txBody>
          <a:bodyPr vert="horz" lIns="91440" tIns="45720" rIns="91440" bIns="45720" rtlCol="0" anchor="ctr"/>
          <a:lstStyle>
            <a:lvl1pPr algn="l">
              <a:defRPr sz="850" baseline="0">
                <a:solidFill>
                  <a:schemeClr val="tx1">
                    <a:tint val="75000"/>
                  </a:schemeClr>
                </a:solidFill>
              </a:defRPr>
            </a:lvl1pPr>
          </a:lstStyle>
          <a:p>
            <a:fld id="{C8142C25-D59A-654F-8E93-E98BCB1C6375}" type="datetimeFigureOut">
              <a:rPr lang="en-US" smtClean="0"/>
              <a:pPr/>
              <a:t>5/29/22</a:t>
            </a:fld>
            <a:endParaRPr lang="en-US"/>
          </a:p>
        </p:txBody>
      </p:sp>
      <p:sp>
        <p:nvSpPr>
          <p:cNvPr id="5" name="Footer Placeholder 4">
            <a:extLst>
              <a:ext uri="{FF2B5EF4-FFF2-40B4-BE49-F238E27FC236}">
                <a16:creationId xmlns:a16="http://schemas.microsoft.com/office/drawing/2014/main" id="{FD166ACB-B29E-504F-A1C4-9EB78CF744D9}"/>
              </a:ext>
            </a:extLst>
          </p:cNvPr>
          <p:cNvSpPr>
            <a:spLocks noGrp="1"/>
          </p:cNvSpPr>
          <p:nvPr>
            <p:ph type="ftr" sz="quarter" idx="3"/>
          </p:nvPr>
        </p:nvSpPr>
        <p:spPr>
          <a:xfrm>
            <a:off x="3387090" y="6356350"/>
            <a:ext cx="4114800" cy="365125"/>
          </a:xfrm>
          <a:prstGeom prst="rect">
            <a:avLst/>
          </a:prstGeom>
        </p:spPr>
        <p:txBody>
          <a:bodyPr vert="horz" lIns="91440" tIns="45720" rIns="91440" bIns="45720" rtlCol="0" anchor="ctr"/>
          <a:lstStyle>
            <a:lvl1pPr algn="ctr">
              <a:defRPr sz="85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F34B2C-6AD2-2842-9F81-A31405096D0E}"/>
              </a:ext>
            </a:extLst>
          </p:cNvPr>
          <p:cNvSpPr>
            <a:spLocks noGrp="1"/>
          </p:cNvSpPr>
          <p:nvPr>
            <p:ph type="sldNum" sz="quarter" idx="4"/>
          </p:nvPr>
        </p:nvSpPr>
        <p:spPr>
          <a:xfrm>
            <a:off x="7959090" y="6356350"/>
            <a:ext cx="2382252" cy="365125"/>
          </a:xfrm>
          <a:prstGeom prst="rect">
            <a:avLst/>
          </a:prstGeom>
        </p:spPr>
        <p:txBody>
          <a:bodyPr vert="horz" lIns="91440" tIns="45720" rIns="91440" bIns="45720" rtlCol="0" anchor="ctr"/>
          <a:lstStyle>
            <a:lvl1pPr algn="r">
              <a:defRPr sz="850" baseline="0">
                <a:solidFill>
                  <a:schemeClr val="tx1">
                    <a:tint val="75000"/>
                  </a:schemeClr>
                </a:solidFill>
              </a:defRPr>
            </a:lvl1pPr>
          </a:lstStyle>
          <a:p>
            <a:fld id="{6725096C-B9FE-C94A-9B76-91B5938FAAE5}" type="slidenum">
              <a:rPr lang="en-US" smtClean="0"/>
              <a:pPr/>
              <a:t>‹#›</a:t>
            </a:fld>
            <a:endParaRPr lang="en-US"/>
          </a:p>
        </p:txBody>
      </p:sp>
    </p:spTree>
    <p:extLst>
      <p:ext uri="{BB962C8B-B14F-4D97-AF65-F5344CB8AC3E}">
        <p14:creationId xmlns:p14="http://schemas.microsoft.com/office/powerpoint/2010/main" val="289066313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2" r:id="rId3"/>
    <p:sldLayoutId id="2147483703" r:id="rId4"/>
    <p:sldLayoutId id="2147483705" r:id="rId5"/>
    <p:sldLayoutId id="2147483706" r:id="rId6"/>
    <p:sldLayoutId id="2147483707" r:id="rId7"/>
    <p:sldLayoutId id="2147483708" r:id="rId8"/>
    <p:sldLayoutId id="2147483709" r:id="rId9"/>
  </p:sldLayoutIdLst>
  <p:txStyles>
    <p:titleStyle>
      <a:lvl1pPr algn="l" defTabSz="914400" rtl="0" eaLnBrk="1" latinLnBrk="0" hangingPunct="1">
        <a:lnSpc>
          <a:spcPct val="90000"/>
        </a:lnSpc>
        <a:spcBef>
          <a:spcPct val="0"/>
        </a:spcBef>
        <a:buNone/>
        <a:defRPr sz="30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6DB0B57-5C83-0B47-A847-8165B7991279}"/>
              </a:ext>
            </a:extLst>
          </p:cNvPr>
          <p:cNvSpPr>
            <a:spLocks noGrp="1"/>
          </p:cNvSpPr>
          <p:nvPr>
            <p:ph type="dt" sz="half" idx="2"/>
          </p:nvPr>
        </p:nvSpPr>
        <p:spPr>
          <a:xfrm>
            <a:off x="224589" y="6356350"/>
            <a:ext cx="2743200" cy="365125"/>
          </a:xfrm>
          <a:prstGeom prst="rect">
            <a:avLst/>
          </a:prstGeom>
        </p:spPr>
        <p:txBody>
          <a:bodyPr vert="horz" lIns="91440" tIns="45720" rIns="91440" bIns="45720" rtlCol="0" anchor="ctr"/>
          <a:lstStyle>
            <a:lvl1pPr algn="l">
              <a:defRPr sz="850" baseline="0">
                <a:solidFill>
                  <a:schemeClr val="tx1">
                    <a:tint val="75000"/>
                  </a:schemeClr>
                </a:solidFill>
              </a:defRPr>
            </a:lvl1pPr>
          </a:lstStyle>
          <a:p>
            <a:fld id="{40C55F32-9995-A54C-A3DA-08EBD07D3D90}" type="datetimeFigureOut">
              <a:rPr lang="en-US" smtClean="0"/>
              <a:pPr/>
              <a:t>5/29/22</a:t>
            </a:fld>
            <a:endParaRPr lang="en-US"/>
          </a:p>
        </p:txBody>
      </p:sp>
      <p:sp>
        <p:nvSpPr>
          <p:cNvPr id="5" name="Footer Placeholder 4">
            <a:extLst>
              <a:ext uri="{FF2B5EF4-FFF2-40B4-BE49-F238E27FC236}">
                <a16:creationId xmlns:a16="http://schemas.microsoft.com/office/drawing/2014/main" id="{87FAFACD-2BBF-C349-AB2B-6B01B5F56AF3}"/>
              </a:ext>
            </a:extLst>
          </p:cNvPr>
          <p:cNvSpPr>
            <a:spLocks noGrp="1"/>
          </p:cNvSpPr>
          <p:nvPr>
            <p:ph type="ftr" sz="quarter" idx="3"/>
          </p:nvPr>
        </p:nvSpPr>
        <p:spPr>
          <a:xfrm>
            <a:off x="3424989" y="6356350"/>
            <a:ext cx="4114800" cy="365125"/>
          </a:xfrm>
          <a:prstGeom prst="rect">
            <a:avLst/>
          </a:prstGeom>
        </p:spPr>
        <p:txBody>
          <a:bodyPr vert="horz" lIns="91440" tIns="45720" rIns="91440" bIns="45720" rtlCol="0" anchor="ctr"/>
          <a:lstStyle>
            <a:lvl1pPr algn="ctr">
              <a:defRPr sz="85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0A47A6-01A9-FD49-82DA-FBBCB6926F2F}"/>
              </a:ext>
            </a:extLst>
          </p:cNvPr>
          <p:cNvSpPr>
            <a:spLocks noGrp="1"/>
          </p:cNvSpPr>
          <p:nvPr>
            <p:ph type="sldNum" sz="quarter" idx="4"/>
          </p:nvPr>
        </p:nvSpPr>
        <p:spPr>
          <a:xfrm>
            <a:off x="7996989" y="6356350"/>
            <a:ext cx="2350168" cy="365125"/>
          </a:xfrm>
          <a:prstGeom prst="rect">
            <a:avLst/>
          </a:prstGeom>
        </p:spPr>
        <p:txBody>
          <a:bodyPr vert="horz" lIns="91440" tIns="45720" rIns="91440" bIns="45720" rtlCol="0" anchor="ctr"/>
          <a:lstStyle>
            <a:lvl1pPr algn="r">
              <a:defRPr sz="850" baseline="0">
                <a:solidFill>
                  <a:schemeClr val="tx1">
                    <a:tint val="75000"/>
                  </a:schemeClr>
                </a:solidFill>
              </a:defRPr>
            </a:lvl1pPr>
          </a:lstStyle>
          <a:p>
            <a:fld id="{FCA666D5-9B1E-DC43-8784-B1AAEC351F3D}" type="slidenum">
              <a:rPr lang="en-US" smtClean="0"/>
              <a:pPr/>
              <a:t>‹#›</a:t>
            </a:fld>
            <a:endParaRPr lang="en-US"/>
          </a:p>
        </p:txBody>
      </p:sp>
      <p:sp>
        <p:nvSpPr>
          <p:cNvPr id="11" name="Title Placeholder 1">
            <a:extLst>
              <a:ext uri="{FF2B5EF4-FFF2-40B4-BE49-F238E27FC236}">
                <a16:creationId xmlns:a16="http://schemas.microsoft.com/office/drawing/2014/main" id="{9C96A5FD-50F2-8B47-A938-10F6D202E014}"/>
              </a:ext>
            </a:extLst>
          </p:cNvPr>
          <p:cNvSpPr>
            <a:spLocks noGrp="1"/>
          </p:cNvSpPr>
          <p:nvPr>
            <p:ph type="title"/>
          </p:nvPr>
        </p:nvSpPr>
        <p:spPr>
          <a:xfrm>
            <a:off x="82804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2" name="Text Placeholder 2">
            <a:extLst>
              <a:ext uri="{FF2B5EF4-FFF2-40B4-BE49-F238E27FC236}">
                <a16:creationId xmlns:a16="http://schemas.microsoft.com/office/drawing/2014/main" id="{7752DDDC-AA41-8E43-BB1D-2D80B7C12807}"/>
              </a:ext>
            </a:extLst>
          </p:cNvPr>
          <p:cNvSpPr>
            <a:spLocks noGrp="1"/>
          </p:cNvSpPr>
          <p:nvPr>
            <p:ph type="body" idx="1"/>
          </p:nvPr>
        </p:nvSpPr>
        <p:spPr>
          <a:xfrm>
            <a:off x="82804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441955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7" r:id="rId5"/>
    <p:sldLayoutId id="2147483718" r:id="rId6"/>
    <p:sldLayoutId id="2147483719" r:id="rId7"/>
    <p:sldLayoutId id="2147483720" r:id="rId8"/>
    <p:sldLayoutId id="2147483721" r:id="rId9"/>
  </p:sldLayoutIdLst>
  <p:txStyles>
    <p:titleStyle>
      <a:lvl1pPr algn="l" defTabSz="914400" rtl="0" eaLnBrk="1" latinLnBrk="0" hangingPunct="1">
        <a:lnSpc>
          <a:spcPct val="90000"/>
        </a:lnSpc>
        <a:spcBef>
          <a:spcPct val="0"/>
        </a:spcBef>
        <a:buNone/>
        <a:defRPr sz="30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CCAE70DB-243B-D842-B921-7FBF33C254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a:extLst>
              <a:ext uri="{FF2B5EF4-FFF2-40B4-BE49-F238E27FC236}">
                <a16:creationId xmlns:a16="http://schemas.microsoft.com/office/drawing/2014/main" id="{73A5905F-49E7-3148-8195-CED3678E3B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128DB2E4-EA4D-034C-9C37-E4EAF9273637}"/>
              </a:ext>
            </a:extLst>
          </p:cNvPr>
          <p:cNvSpPr>
            <a:spLocks noGrp="1"/>
          </p:cNvSpPr>
          <p:nvPr>
            <p:ph type="dt" sz="half" idx="2"/>
          </p:nvPr>
        </p:nvSpPr>
        <p:spPr>
          <a:xfrm>
            <a:off x="224589" y="6356350"/>
            <a:ext cx="2743200" cy="365125"/>
          </a:xfrm>
          <a:prstGeom prst="rect">
            <a:avLst/>
          </a:prstGeom>
        </p:spPr>
        <p:txBody>
          <a:bodyPr vert="horz" lIns="91440" tIns="45720" rIns="91440" bIns="45720" rtlCol="0" anchor="ctr"/>
          <a:lstStyle>
            <a:lvl1pPr algn="l">
              <a:defRPr sz="850" baseline="0">
                <a:solidFill>
                  <a:schemeClr val="tx1">
                    <a:tint val="75000"/>
                  </a:schemeClr>
                </a:solidFill>
              </a:defRPr>
            </a:lvl1pPr>
          </a:lstStyle>
          <a:p>
            <a:fld id="{40C55F32-9995-A54C-A3DA-08EBD07D3D90}" type="datetimeFigureOut">
              <a:rPr lang="en-US" smtClean="0"/>
              <a:pPr/>
              <a:t>5/29/22</a:t>
            </a:fld>
            <a:endParaRPr lang="en-US"/>
          </a:p>
        </p:txBody>
      </p:sp>
      <p:sp>
        <p:nvSpPr>
          <p:cNvPr id="11" name="Footer Placeholder 4">
            <a:extLst>
              <a:ext uri="{FF2B5EF4-FFF2-40B4-BE49-F238E27FC236}">
                <a16:creationId xmlns:a16="http://schemas.microsoft.com/office/drawing/2014/main" id="{ACCA6D2F-B932-5D4C-8F5E-0BBB22A7ED9C}"/>
              </a:ext>
            </a:extLst>
          </p:cNvPr>
          <p:cNvSpPr>
            <a:spLocks noGrp="1"/>
          </p:cNvSpPr>
          <p:nvPr>
            <p:ph type="ftr" sz="quarter" idx="3"/>
          </p:nvPr>
        </p:nvSpPr>
        <p:spPr>
          <a:xfrm>
            <a:off x="3424989" y="6356350"/>
            <a:ext cx="4114800" cy="365125"/>
          </a:xfrm>
          <a:prstGeom prst="rect">
            <a:avLst/>
          </a:prstGeom>
        </p:spPr>
        <p:txBody>
          <a:bodyPr vert="horz" lIns="91440" tIns="45720" rIns="91440" bIns="45720" rtlCol="0" anchor="ctr"/>
          <a:lstStyle>
            <a:lvl1pPr algn="ctr">
              <a:defRPr sz="850" baseline="0">
                <a:solidFill>
                  <a:schemeClr val="tx1">
                    <a:tint val="75000"/>
                  </a:schemeClr>
                </a:solidFill>
              </a:defRPr>
            </a:lvl1pPr>
          </a:lstStyle>
          <a:p>
            <a:endParaRPr lang="en-US"/>
          </a:p>
        </p:txBody>
      </p:sp>
      <p:sp>
        <p:nvSpPr>
          <p:cNvPr id="12" name="Slide Number Placeholder 5">
            <a:extLst>
              <a:ext uri="{FF2B5EF4-FFF2-40B4-BE49-F238E27FC236}">
                <a16:creationId xmlns:a16="http://schemas.microsoft.com/office/drawing/2014/main" id="{C12F7589-AE36-1B4D-9172-09CEE93E2732}"/>
              </a:ext>
            </a:extLst>
          </p:cNvPr>
          <p:cNvSpPr>
            <a:spLocks noGrp="1"/>
          </p:cNvSpPr>
          <p:nvPr>
            <p:ph type="sldNum" sz="quarter" idx="4"/>
          </p:nvPr>
        </p:nvSpPr>
        <p:spPr>
          <a:xfrm>
            <a:off x="7996989" y="6356350"/>
            <a:ext cx="2350168" cy="365125"/>
          </a:xfrm>
          <a:prstGeom prst="rect">
            <a:avLst/>
          </a:prstGeom>
        </p:spPr>
        <p:txBody>
          <a:bodyPr vert="horz" lIns="91440" tIns="45720" rIns="91440" bIns="45720" rtlCol="0" anchor="ctr"/>
          <a:lstStyle>
            <a:lvl1pPr algn="r">
              <a:defRPr sz="850" baseline="0">
                <a:solidFill>
                  <a:schemeClr val="tx1">
                    <a:tint val="75000"/>
                  </a:schemeClr>
                </a:solidFill>
              </a:defRPr>
            </a:lvl1pPr>
          </a:lstStyle>
          <a:p>
            <a:fld id="{FCA666D5-9B1E-DC43-8784-B1AAEC351F3D}" type="slidenum">
              <a:rPr lang="en-US" smtClean="0"/>
              <a:pPr/>
              <a:t>‹#›</a:t>
            </a:fld>
            <a:endParaRPr lang="en-US"/>
          </a:p>
        </p:txBody>
      </p:sp>
    </p:spTree>
    <p:extLst>
      <p:ext uri="{BB962C8B-B14F-4D97-AF65-F5344CB8AC3E}">
        <p14:creationId xmlns:p14="http://schemas.microsoft.com/office/powerpoint/2010/main" val="242060165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9" r:id="rId5"/>
    <p:sldLayoutId id="2147483730" r:id="rId6"/>
    <p:sldLayoutId id="2147483731" r:id="rId7"/>
    <p:sldLayoutId id="2147483732" r:id="rId8"/>
    <p:sldLayoutId id="2147483733" r:id="rId9"/>
  </p:sldLayoutIdLst>
  <p:txStyles>
    <p:titleStyle>
      <a:lvl1pPr algn="l" defTabSz="914400" rtl="0" eaLnBrk="1" latinLnBrk="0" hangingPunct="1">
        <a:lnSpc>
          <a:spcPct val="90000"/>
        </a:lnSpc>
        <a:spcBef>
          <a:spcPct val="0"/>
        </a:spcBef>
        <a:buNone/>
        <a:defRPr sz="30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DF27BE3-4271-B045-8B3B-B1F005ACF3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850" baseline="0">
                <a:solidFill>
                  <a:schemeClr val="tx1">
                    <a:tint val="75000"/>
                  </a:schemeClr>
                </a:solidFill>
              </a:defRPr>
            </a:lvl1pPr>
          </a:lstStyle>
          <a:p>
            <a:fld id="{DD27A283-700A-5542-9B65-A4868AB8A022}" type="datetimeFigureOut">
              <a:rPr lang="en-US" smtClean="0"/>
              <a:pPr/>
              <a:t>5/29/22</a:t>
            </a:fld>
            <a:endParaRPr lang="en-US"/>
          </a:p>
        </p:txBody>
      </p:sp>
      <p:sp>
        <p:nvSpPr>
          <p:cNvPr id="5" name="Footer Placeholder 4">
            <a:extLst>
              <a:ext uri="{FF2B5EF4-FFF2-40B4-BE49-F238E27FC236}">
                <a16:creationId xmlns:a16="http://schemas.microsoft.com/office/drawing/2014/main" id="{D49B68F1-6295-C940-AF03-A60E0B019A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5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4694BC-9E59-EA47-98C9-39DD7814BF68}"/>
              </a:ext>
            </a:extLst>
          </p:cNvPr>
          <p:cNvSpPr>
            <a:spLocks noGrp="1"/>
          </p:cNvSpPr>
          <p:nvPr>
            <p:ph type="sldNum" sz="quarter" idx="4"/>
          </p:nvPr>
        </p:nvSpPr>
        <p:spPr>
          <a:xfrm>
            <a:off x="8727312" y="6356350"/>
            <a:ext cx="1643604" cy="365125"/>
          </a:xfrm>
          <a:prstGeom prst="rect">
            <a:avLst/>
          </a:prstGeom>
        </p:spPr>
        <p:txBody>
          <a:bodyPr vert="horz" lIns="91440" tIns="45720" rIns="91440" bIns="45720" rtlCol="0" anchor="ctr"/>
          <a:lstStyle>
            <a:lvl1pPr algn="r">
              <a:defRPr sz="850" baseline="0">
                <a:solidFill>
                  <a:schemeClr val="tx1">
                    <a:tint val="75000"/>
                  </a:schemeClr>
                </a:solidFill>
              </a:defRPr>
            </a:lvl1pPr>
          </a:lstStyle>
          <a:p>
            <a:fld id="{A505A195-623C-B143-A417-33221569CAEF}" type="slidenum">
              <a:rPr lang="en-US" smtClean="0"/>
              <a:pPr/>
              <a:t>‹#›</a:t>
            </a:fld>
            <a:endParaRPr lang="en-US"/>
          </a:p>
        </p:txBody>
      </p:sp>
      <p:sp>
        <p:nvSpPr>
          <p:cNvPr id="10" name="Title Placeholder 1">
            <a:extLst>
              <a:ext uri="{FF2B5EF4-FFF2-40B4-BE49-F238E27FC236}">
                <a16:creationId xmlns:a16="http://schemas.microsoft.com/office/drawing/2014/main" id="{B8CC4C54-753A-3146-A860-2B00EA8387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1" name="Text Placeholder 2">
            <a:extLst>
              <a:ext uri="{FF2B5EF4-FFF2-40B4-BE49-F238E27FC236}">
                <a16:creationId xmlns:a16="http://schemas.microsoft.com/office/drawing/2014/main" id="{F744C4B1-930B-6D4F-A398-9F53590D7A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8761869"/>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1" r:id="rId3"/>
    <p:sldLayoutId id="2147483812" r:id="rId4"/>
    <p:sldLayoutId id="2147483814" r:id="rId5"/>
    <p:sldLayoutId id="2147483815" r:id="rId6"/>
    <p:sldLayoutId id="2147483816" r:id="rId7"/>
    <p:sldLayoutId id="2147483817" r:id="rId8"/>
    <p:sldLayoutId id="2147483818" r:id="rId9"/>
  </p:sldLayoutIdLst>
  <p:txStyles>
    <p:titleStyle>
      <a:lvl1pPr algn="l" defTabSz="914400" rtl="0" eaLnBrk="1" latinLnBrk="0" hangingPunct="1">
        <a:lnSpc>
          <a:spcPct val="90000"/>
        </a:lnSpc>
        <a:spcBef>
          <a:spcPct val="0"/>
        </a:spcBef>
        <a:buNone/>
        <a:defRPr sz="28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hyperlink" Target="mailto:Bnewman@proudmomentsaba.com" TargetMode="External"/><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FA300A-D71B-ED4B-BCDF-D5AA3A6FD7A6}"/>
              </a:ext>
            </a:extLst>
          </p:cNvPr>
          <p:cNvSpPr txBox="1"/>
          <p:nvPr/>
        </p:nvSpPr>
        <p:spPr>
          <a:xfrm>
            <a:off x="401311" y="1537662"/>
            <a:ext cx="11527236" cy="3477875"/>
          </a:xfrm>
          <a:prstGeom prst="rect">
            <a:avLst/>
          </a:prstGeom>
          <a:noFill/>
        </p:spPr>
        <p:txBody>
          <a:bodyPr wrap="square" rtlCol="0">
            <a:spAutoFit/>
          </a:bodyPr>
          <a:lstStyle/>
          <a:p>
            <a:r>
              <a:rPr lang="en-US" sz="4400" b="1">
                <a:solidFill>
                  <a:schemeClr val="bg1"/>
                </a:solidFill>
                <a:latin typeface="Arial" panose="020B0604020202020204" pitchFamily="34" charset="0"/>
                <a:cs typeface="Arial" panose="020B0604020202020204" pitchFamily="34" charset="0"/>
              </a:rPr>
              <a:t>Riddle Me This: When is Your Medically Necessary Behavior Goal NOT Your Behavior Goal (Negotiating Insurance Company Requirements for Creating Treatment Plans)</a:t>
            </a:r>
          </a:p>
        </p:txBody>
      </p:sp>
      <p:sp>
        <p:nvSpPr>
          <p:cNvPr id="3" name="TextBox 2">
            <a:extLst>
              <a:ext uri="{FF2B5EF4-FFF2-40B4-BE49-F238E27FC236}">
                <a16:creationId xmlns:a16="http://schemas.microsoft.com/office/drawing/2014/main" id="{5857492F-B64C-7341-8A8D-F125BD21C871}"/>
              </a:ext>
            </a:extLst>
          </p:cNvPr>
          <p:cNvSpPr txBox="1"/>
          <p:nvPr/>
        </p:nvSpPr>
        <p:spPr>
          <a:xfrm>
            <a:off x="164841" y="4818579"/>
            <a:ext cx="12027159" cy="1754326"/>
          </a:xfrm>
          <a:prstGeom prst="rect">
            <a:avLst/>
          </a:prstGeom>
          <a:noFill/>
        </p:spPr>
        <p:txBody>
          <a:bodyPr wrap="square" rtlCol="0">
            <a:spAutoFit/>
          </a:bodyPr>
          <a:lstStyle/>
          <a:p>
            <a:endParaRPr lang="en-US" b="1">
              <a:solidFill>
                <a:schemeClr val="bg1"/>
              </a:solidFill>
              <a:latin typeface="Arial" panose="020B0604020202020204" pitchFamily="34" charset="0"/>
              <a:cs typeface="Arial" panose="020B0604020202020204" pitchFamily="34" charset="0"/>
            </a:endParaRPr>
          </a:p>
          <a:p>
            <a:r>
              <a:rPr lang="en-US" b="1">
                <a:solidFill>
                  <a:schemeClr val="bg1"/>
                </a:solidFill>
                <a:latin typeface="Arial" panose="020B0604020202020204" pitchFamily="34" charset="0"/>
                <a:cs typeface="Arial" panose="020B0604020202020204" pitchFamily="34" charset="0"/>
              </a:rPr>
              <a:t>Bobby Newman, Ph.D., BCBA-D, LBA </a:t>
            </a:r>
          </a:p>
          <a:p>
            <a:r>
              <a:rPr lang="en-US" b="1">
                <a:solidFill>
                  <a:schemeClr val="bg1"/>
                </a:solidFill>
                <a:latin typeface="Arial" panose="020B0604020202020204" pitchFamily="34" charset="0"/>
                <a:cs typeface="Arial" panose="020B0604020202020204" pitchFamily="34" charset="0"/>
              </a:rPr>
              <a:t>Chanie Rubin, MSED, BCBA, LBA</a:t>
            </a:r>
          </a:p>
          <a:p>
            <a:r>
              <a:rPr lang="en-US" b="1">
                <a:solidFill>
                  <a:schemeClr val="bg1"/>
                </a:solidFill>
                <a:latin typeface="Arial" panose="020B0604020202020204" pitchFamily="34" charset="0"/>
                <a:cs typeface="Arial" panose="020B0604020202020204" pitchFamily="34" charset="0"/>
              </a:rPr>
              <a:t>Aliza </a:t>
            </a:r>
            <a:r>
              <a:rPr lang="en-US" b="1" err="1">
                <a:solidFill>
                  <a:schemeClr val="bg1"/>
                </a:solidFill>
                <a:latin typeface="Arial" panose="020B0604020202020204" pitchFamily="34" charset="0"/>
                <a:cs typeface="Arial" panose="020B0604020202020204" pitchFamily="34" charset="0"/>
              </a:rPr>
              <a:t>Yadlovker</a:t>
            </a:r>
            <a:r>
              <a:rPr lang="en-US" b="1">
                <a:solidFill>
                  <a:schemeClr val="bg1"/>
                </a:solidFill>
                <a:latin typeface="Arial" panose="020B0604020202020204" pitchFamily="34" charset="0"/>
                <a:cs typeface="Arial" panose="020B0604020202020204" pitchFamily="34" charset="0"/>
              </a:rPr>
              <a:t>, MSED, BCBA, LBA</a:t>
            </a:r>
          </a:p>
          <a:p>
            <a:r>
              <a:rPr lang="en-US" b="1">
                <a:solidFill>
                  <a:schemeClr val="bg1"/>
                </a:solidFill>
                <a:latin typeface="Arial" panose="020B0604020202020204" pitchFamily="34" charset="0"/>
                <a:cs typeface="Arial" panose="020B0604020202020204" pitchFamily="34" charset="0"/>
              </a:rPr>
              <a:t>Aline Kovacs, LMSW, BCBA, NYS LBA</a:t>
            </a:r>
          </a:p>
          <a:p>
            <a:r>
              <a:rPr lang="en-US" b="1">
                <a:solidFill>
                  <a:schemeClr val="bg1"/>
                </a:solidFill>
                <a:latin typeface="Arial" panose="020B0604020202020204" pitchFamily="34" charset="0"/>
                <a:cs typeface="Arial" panose="020B0604020202020204" pitchFamily="34" charset="0"/>
              </a:rPr>
              <a:t>Proud Moments ABA</a:t>
            </a:r>
          </a:p>
        </p:txBody>
      </p:sp>
      <p:sp>
        <p:nvSpPr>
          <p:cNvPr id="4" name="AutoShape 2">
            <a:extLst>
              <a:ext uri="{FF2B5EF4-FFF2-40B4-BE49-F238E27FC236}">
                <a16:creationId xmlns:a16="http://schemas.microsoft.com/office/drawing/2014/main" id="{1CF754C1-3E68-44C5-BBEF-C1071BCAFDD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50472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97E819-DC12-0F47-AE81-EB0FAC2E2180}"/>
              </a:ext>
            </a:extLst>
          </p:cNvPr>
          <p:cNvSpPr txBox="1"/>
          <p:nvPr/>
        </p:nvSpPr>
        <p:spPr>
          <a:xfrm>
            <a:off x="444511" y="434645"/>
            <a:ext cx="1174748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a:solidFill>
                  <a:schemeClr val="tx2"/>
                </a:solidFill>
                <a:latin typeface="Arial" panose="020B0604020202020204" pitchFamily="34" charset="0"/>
                <a:cs typeface="Arial" panose="020B0604020202020204" pitchFamily="34" charset="0"/>
              </a:rPr>
              <a:t>We are in a negotiation/explanation effort</a:t>
            </a:r>
            <a:endParaRPr kumimoji="0" lang="en-US" sz="3200" b="0" i="0" u="none" strike="noStrike" kern="1200" cap="none" spc="0" normalizeH="0" baseline="0" noProof="0">
              <a:ln>
                <a:noFill/>
              </a:ln>
              <a:solidFill>
                <a:schemeClr val="tx2"/>
              </a:solidFill>
              <a:effectLst/>
              <a:uLnTx/>
              <a:uFillTx/>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693AAC5-6B57-EA48-A2E6-58D1DB626DF8}"/>
              </a:ext>
            </a:extLst>
          </p:cNvPr>
          <p:cNvSpPr txBox="1">
            <a:spLocks/>
          </p:cNvSpPr>
          <p:nvPr/>
        </p:nvSpPr>
        <p:spPr>
          <a:xfrm>
            <a:off x="444511" y="1726163"/>
            <a:ext cx="11535995" cy="5215813"/>
          </a:xfrm>
          <a:prstGeom prst="rect">
            <a:avLst/>
          </a:prstGeom>
        </p:spPr>
        <p:txBody>
          <a:bodyPr vert="horz" lIns="0" tIns="0" rIns="0" bIns="0" rtlCol="0">
            <a:noAutofit/>
          </a:bodyPr>
          <a:lstStyle>
            <a:lvl1pPr marL="0" indent="0" algn="l" defTabSz="457200" rtl="0" eaLnBrk="1" latinLnBrk="0" hangingPunct="1">
              <a:spcBef>
                <a:spcPts val="0"/>
              </a:spcBef>
              <a:spcAft>
                <a:spcPts val="300"/>
              </a:spcAft>
              <a:buFontTx/>
              <a:buNone/>
              <a:defRPr sz="1800" b="0" kern="1200">
                <a:solidFill>
                  <a:schemeClr val="accent5"/>
                </a:solidFill>
                <a:latin typeface="Calibri"/>
                <a:ea typeface="+mn-ea"/>
                <a:cs typeface="Calibri"/>
              </a:defRPr>
            </a:lvl1pPr>
            <a:lvl2pPr marL="171450" indent="-171450" algn="l" defTabSz="0" rtl="0" eaLnBrk="1" latinLnBrk="0" hangingPunct="1">
              <a:spcBef>
                <a:spcPts val="0"/>
              </a:spcBef>
              <a:spcAft>
                <a:spcPts val="300"/>
              </a:spcAft>
              <a:buFont typeface="Calibri" panose="020F0502020204030204" pitchFamily="34" charset="0"/>
              <a:buChar char="•"/>
              <a:defRPr sz="1800" b="0" i="0" kern="1200">
                <a:solidFill>
                  <a:schemeClr val="accent5"/>
                </a:solidFill>
                <a:latin typeface="Calibri"/>
                <a:ea typeface="+mn-ea"/>
                <a:cs typeface="Calibri"/>
              </a:defRPr>
            </a:lvl2pPr>
            <a:lvl3pPr marL="347472" indent="-164592" algn="l" defTabSz="401638" rtl="0" eaLnBrk="1" latinLnBrk="0" hangingPunct="1">
              <a:spcBef>
                <a:spcPts val="0"/>
              </a:spcBef>
              <a:spcAft>
                <a:spcPts val="300"/>
              </a:spcAft>
              <a:buFont typeface="Calibri" panose="020F0502020204030204" pitchFamily="34" charset="0"/>
              <a:buChar char="-"/>
              <a:defRPr sz="1800" b="0" i="0" kern="1200">
                <a:solidFill>
                  <a:schemeClr val="accent5"/>
                </a:solidFill>
                <a:latin typeface="Calibri"/>
                <a:ea typeface="+mn-ea"/>
                <a:cs typeface="Calibri"/>
              </a:defRPr>
            </a:lvl3pPr>
            <a:lvl4pPr marL="502920" indent="-146304" algn="l" defTabSz="228600" rtl="0" eaLnBrk="1" latinLnBrk="0" hangingPunct="1">
              <a:spcBef>
                <a:spcPts val="0"/>
              </a:spcBef>
              <a:spcAft>
                <a:spcPts val="300"/>
              </a:spcAft>
              <a:buFont typeface="Calibri" panose="020F0502020204030204" pitchFamily="34" charset="0"/>
              <a:buChar char="•"/>
              <a:defRPr sz="1400" b="0" i="0" kern="1200">
                <a:solidFill>
                  <a:schemeClr val="accent5"/>
                </a:solidFill>
                <a:latin typeface="Calibri"/>
                <a:ea typeface="+mn-ea"/>
                <a:cs typeface="Calibri"/>
              </a:defRPr>
            </a:lvl4pPr>
            <a:lvl5pPr marL="667512" indent="-146304" algn="l" defTabSz="457200" rtl="0" eaLnBrk="1" latinLnBrk="0" hangingPunct="1">
              <a:spcBef>
                <a:spcPts val="0"/>
              </a:spcBef>
              <a:spcAft>
                <a:spcPts val="300"/>
              </a:spcAft>
              <a:buFont typeface="Calibri" panose="020F0502020204030204" pitchFamily="34" charset="0"/>
              <a:buChar char="-"/>
              <a:defRPr lang="en-US" sz="1400" b="0" i="0" kern="1200">
                <a:solidFill>
                  <a:schemeClr val="accent5"/>
                </a:solidFill>
                <a:latin typeface="Calibri"/>
                <a:ea typeface="+mn-ea"/>
                <a:cs typeface="Calibri"/>
              </a:defRPr>
            </a:lvl5pPr>
            <a:lvl6pPr marL="822960"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6pPr>
            <a:lvl7pPr marL="978408"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7pPr>
            <a:lvl8pPr marL="1133856" indent="-146304" algn="l" defTabSz="457200" rtl="0" eaLnBrk="1" latinLnBrk="0" hangingPunct="1">
              <a:spcBef>
                <a:spcPts val="0"/>
              </a:spcBef>
              <a:spcAft>
                <a:spcPts val="300"/>
              </a:spcAft>
              <a:buFont typeface="Arial"/>
              <a:buChar char="•"/>
              <a:defRPr sz="1400" kern="1200">
                <a:solidFill>
                  <a:schemeClr val="tx1"/>
                </a:solidFill>
                <a:latin typeface="+mn-lt"/>
                <a:ea typeface="+mn-ea"/>
                <a:cs typeface="+mn-cs"/>
              </a:defRPr>
            </a:lvl8pPr>
            <a:lvl9pPr marL="1289304"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9pPr>
          </a:lstStyle>
          <a:p>
            <a:pPr marL="742950" lvl="1" indent="-285750">
              <a:spcAft>
                <a:spcPts val="1200"/>
              </a:spcAft>
              <a:buClr>
                <a:srgbClr val="FF9900"/>
              </a:buClr>
            </a:pPr>
            <a:r>
              <a:rPr lang="en-US">
                <a:solidFill>
                  <a:schemeClr val="tx1"/>
                </a:solidFill>
                <a:latin typeface="Arial" panose="020B0604020202020204" pitchFamily="34" charset="0"/>
                <a:ea typeface="Times New Roman" panose="02020603050405020304" pitchFamily="18" charset="0"/>
                <a:cs typeface="Arial" panose="020B0604020202020204" pitchFamily="34" charset="0"/>
              </a:rPr>
              <a:t>This is where we are now and we have to be prepared to be effective advocates for our programming choices (and therefore for our clients/learners).</a:t>
            </a:r>
          </a:p>
          <a:p>
            <a:pPr marL="742950" lvl="1" indent="-285750">
              <a:spcAft>
                <a:spcPts val="1200"/>
              </a:spcAft>
              <a:buClr>
                <a:srgbClr val="FF9900"/>
              </a:buClr>
            </a:pPr>
            <a:endParaRPr lang="en-US">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spcAft>
                <a:spcPts val="1200"/>
              </a:spcAft>
              <a:buClr>
                <a:srgbClr val="FF9900"/>
              </a:buClr>
            </a:pPr>
            <a:endParaRPr lang="en-US">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spcAft>
                <a:spcPts val="1200"/>
              </a:spcAft>
              <a:buClr>
                <a:srgbClr val="FF9900"/>
              </a:buClr>
            </a:pPr>
            <a:endParaRPr lang="en-US">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spcAft>
                <a:spcPts val="1200"/>
              </a:spcAft>
              <a:buClr>
                <a:srgbClr val="FF9900"/>
              </a:buClr>
            </a:pPr>
            <a:endParaRPr lang="en-US">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056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97E819-DC12-0F47-AE81-EB0FAC2E2180}"/>
              </a:ext>
            </a:extLst>
          </p:cNvPr>
          <p:cNvSpPr txBox="1"/>
          <p:nvPr/>
        </p:nvSpPr>
        <p:spPr>
          <a:xfrm>
            <a:off x="444511" y="434645"/>
            <a:ext cx="1174748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a:solidFill>
                  <a:schemeClr val="tx2"/>
                </a:solidFill>
                <a:latin typeface="Arial" panose="020B0604020202020204" pitchFamily="34" charset="0"/>
                <a:cs typeface="Arial" panose="020B0604020202020204" pitchFamily="34" charset="0"/>
              </a:rPr>
              <a:t>Parent collaboration/training?</a:t>
            </a:r>
            <a:endParaRPr kumimoji="0" lang="en-US" sz="3200" b="0" i="0" u="none" strike="noStrike" kern="1200" cap="none" spc="0" normalizeH="0" baseline="0" noProof="0">
              <a:ln>
                <a:noFill/>
              </a:ln>
              <a:solidFill>
                <a:schemeClr val="tx2"/>
              </a:solidFill>
              <a:effectLst/>
              <a:uLnTx/>
              <a:uFillTx/>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693AAC5-6B57-EA48-A2E6-58D1DB626DF8}"/>
              </a:ext>
            </a:extLst>
          </p:cNvPr>
          <p:cNvSpPr txBox="1">
            <a:spLocks/>
          </p:cNvSpPr>
          <p:nvPr/>
        </p:nvSpPr>
        <p:spPr>
          <a:xfrm>
            <a:off x="444511" y="1726163"/>
            <a:ext cx="11535995" cy="5215813"/>
          </a:xfrm>
          <a:prstGeom prst="rect">
            <a:avLst/>
          </a:prstGeom>
        </p:spPr>
        <p:txBody>
          <a:bodyPr vert="horz" lIns="0" tIns="0" rIns="0" bIns="0" rtlCol="0" anchor="t">
            <a:noAutofit/>
          </a:bodyPr>
          <a:lstStyle>
            <a:lvl1pPr marL="0" indent="0" algn="l" defTabSz="457200" rtl="0" eaLnBrk="1" latinLnBrk="0" hangingPunct="1">
              <a:spcBef>
                <a:spcPts val="0"/>
              </a:spcBef>
              <a:spcAft>
                <a:spcPts val="300"/>
              </a:spcAft>
              <a:buFontTx/>
              <a:buNone/>
              <a:defRPr sz="1800" b="0" kern="1200">
                <a:solidFill>
                  <a:schemeClr val="accent5"/>
                </a:solidFill>
                <a:latin typeface="Calibri"/>
                <a:ea typeface="+mn-ea"/>
                <a:cs typeface="Calibri"/>
              </a:defRPr>
            </a:lvl1pPr>
            <a:lvl2pPr marL="171450" indent="-171450" algn="l" defTabSz="0" rtl="0" eaLnBrk="1" latinLnBrk="0" hangingPunct="1">
              <a:spcBef>
                <a:spcPts val="0"/>
              </a:spcBef>
              <a:spcAft>
                <a:spcPts val="300"/>
              </a:spcAft>
              <a:buFont typeface="Calibri" panose="020F0502020204030204" pitchFamily="34" charset="0"/>
              <a:buChar char="•"/>
              <a:defRPr sz="1800" b="0" i="0" kern="1200">
                <a:solidFill>
                  <a:schemeClr val="accent5"/>
                </a:solidFill>
                <a:latin typeface="Calibri"/>
                <a:ea typeface="+mn-ea"/>
                <a:cs typeface="Calibri"/>
              </a:defRPr>
            </a:lvl2pPr>
            <a:lvl3pPr marL="347472" indent="-164592" algn="l" defTabSz="401638" rtl="0" eaLnBrk="1" latinLnBrk="0" hangingPunct="1">
              <a:spcBef>
                <a:spcPts val="0"/>
              </a:spcBef>
              <a:spcAft>
                <a:spcPts val="300"/>
              </a:spcAft>
              <a:buFont typeface="Calibri" panose="020F0502020204030204" pitchFamily="34" charset="0"/>
              <a:buChar char="-"/>
              <a:defRPr sz="1800" b="0" i="0" kern="1200">
                <a:solidFill>
                  <a:schemeClr val="accent5"/>
                </a:solidFill>
                <a:latin typeface="Calibri"/>
                <a:ea typeface="+mn-ea"/>
                <a:cs typeface="Calibri"/>
              </a:defRPr>
            </a:lvl3pPr>
            <a:lvl4pPr marL="502920" indent="-146304" algn="l" defTabSz="228600" rtl="0" eaLnBrk="1" latinLnBrk="0" hangingPunct="1">
              <a:spcBef>
                <a:spcPts val="0"/>
              </a:spcBef>
              <a:spcAft>
                <a:spcPts val="300"/>
              </a:spcAft>
              <a:buFont typeface="Calibri" panose="020F0502020204030204" pitchFamily="34" charset="0"/>
              <a:buChar char="•"/>
              <a:defRPr sz="1400" b="0" i="0" kern="1200">
                <a:solidFill>
                  <a:schemeClr val="accent5"/>
                </a:solidFill>
                <a:latin typeface="Calibri"/>
                <a:ea typeface="+mn-ea"/>
                <a:cs typeface="Calibri"/>
              </a:defRPr>
            </a:lvl4pPr>
            <a:lvl5pPr marL="667512" indent="-146304" algn="l" defTabSz="457200" rtl="0" eaLnBrk="1" latinLnBrk="0" hangingPunct="1">
              <a:spcBef>
                <a:spcPts val="0"/>
              </a:spcBef>
              <a:spcAft>
                <a:spcPts val="300"/>
              </a:spcAft>
              <a:buFont typeface="Calibri" panose="020F0502020204030204" pitchFamily="34" charset="0"/>
              <a:buChar char="-"/>
              <a:defRPr lang="en-US" sz="1400" b="0" i="0" kern="1200">
                <a:solidFill>
                  <a:schemeClr val="accent5"/>
                </a:solidFill>
                <a:latin typeface="Calibri"/>
                <a:ea typeface="+mn-ea"/>
                <a:cs typeface="Calibri"/>
              </a:defRPr>
            </a:lvl5pPr>
            <a:lvl6pPr marL="822960"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6pPr>
            <a:lvl7pPr marL="978408"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7pPr>
            <a:lvl8pPr marL="1133856" indent="-146304" algn="l" defTabSz="457200" rtl="0" eaLnBrk="1" latinLnBrk="0" hangingPunct="1">
              <a:spcBef>
                <a:spcPts val="0"/>
              </a:spcBef>
              <a:spcAft>
                <a:spcPts val="300"/>
              </a:spcAft>
              <a:buFont typeface="Arial"/>
              <a:buChar char="•"/>
              <a:defRPr sz="1400" kern="1200">
                <a:solidFill>
                  <a:schemeClr val="tx1"/>
                </a:solidFill>
                <a:latin typeface="+mn-lt"/>
                <a:ea typeface="+mn-ea"/>
                <a:cs typeface="+mn-cs"/>
              </a:defRPr>
            </a:lvl8pPr>
            <a:lvl9pPr marL="1289304"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9pPr>
          </a:lstStyle>
          <a:p>
            <a:pPr marL="742950" lvl="1" indent="-285750">
              <a:spcAft>
                <a:spcPts val="1200"/>
              </a:spcAft>
              <a:buClr>
                <a:srgbClr val="FF9900"/>
              </a:buClr>
            </a:pPr>
            <a:r>
              <a:rPr lang="en-US">
                <a:solidFill>
                  <a:schemeClr val="tx1"/>
                </a:solidFill>
                <a:latin typeface="Arial" panose="020B0604020202020204" pitchFamily="34" charset="0"/>
                <a:ea typeface="Times New Roman" panose="02020603050405020304" pitchFamily="18" charset="0"/>
                <a:cs typeface="Arial" panose="020B0604020202020204" pitchFamily="34" charset="0"/>
              </a:rPr>
              <a:t>Some people have attempted to streamline this process by including some problematic goals in parent collaboration/training.</a:t>
            </a:r>
          </a:p>
          <a:p>
            <a:pPr marL="742950" lvl="1" indent="-285750">
              <a:spcAft>
                <a:spcPts val="1200"/>
              </a:spcAft>
              <a:buClr>
                <a:srgbClr val="FF9900"/>
              </a:buClr>
            </a:pPr>
            <a:endParaRPr lang="en-US">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spcAft>
                <a:spcPts val="1200"/>
              </a:spcAft>
              <a:buClr>
                <a:srgbClr val="FF9900"/>
              </a:buClr>
            </a:pPr>
            <a:r>
              <a:rPr lang="en-US">
                <a:solidFill>
                  <a:schemeClr val="tx1"/>
                </a:solidFill>
                <a:latin typeface="Arial" panose="020B0604020202020204" pitchFamily="34" charset="0"/>
                <a:ea typeface="Times New Roman" panose="02020603050405020304" pitchFamily="18" charset="0"/>
                <a:cs typeface="Arial" panose="020B0604020202020204" pitchFamily="34" charset="0"/>
              </a:rPr>
              <a:t>“Hey, I’m working with the family on learning to conduct shaping/chaining/prompt fading programs in keeping with task analysis construction.  If</a:t>
            </a:r>
            <a:r>
              <a:rPr lang="en-US" i="1">
                <a:solidFill>
                  <a:schemeClr val="tx1"/>
                </a:solidFill>
                <a:latin typeface="Arial" panose="020B0604020202020204" pitchFamily="34" charset="0"/>
                <a:ea typeface="Times New Roman" panose="02020603050405020304" pitchFamily="18" charset="0"/>
                <a:cs typeface="Arial" panose="020B0604020202020204" pitchFamily="34" charset="0"/>
              </a:rPr>
              <a:t> they </a:t>
            </a:r>
            <a:r>
              <a:rPr lang="en-US">
                <a:solidFill>
                  <a:schemeClr val="tx1"/>
                </a:solidFill>
                <a:latin typeface="Arial" panose="020B0604020202020204" pitchFamily="34" charset="0"/>
                <a:ea typeface="Times New Roman" panose="02020603050405020304" pitchFamily="18" charset="0"/>
                <a:cs typeface="Arial" panose="020B0604020202020204" pitchFamily="34" charset="0"/>
              </a:rPr>
              <a:t>choose to work on that via showering, so be it.”</a:t>
            </a:r>
          </a:p>
          <a:p>
            <a:pPr marL="742950" lvl="1" indent="-285750">
              <a:spcAft>
                <a:spcPts val="1200"/>
              </a:spcAft>
              <a:buClr>
                <a:srgbClr val="FF9900"/>
              </a:buClr>
            </a:pPr>
            <a:endParaRPr lang="en-US">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spcAft>
                <a:spcPts val="1200"/>
              </a:spcAft>
              <a:buClr>
                <a:srgbClr val="FF9900"/>
              </a:buClr>
            </a:pPr>
            <a:endParaRPr lang="en-US">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spcAft>
                <a:spcPts val="1200"/>
              </a:spcAft>
              <a:buClr>
                <a:srgbClr val="FF9900"/>
              </a:buClr>
            </a:pPr>
            <a:endParaRPr lang="en-US">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spcAft>
                <a:spcPts val="1200"/>
              </a:spcAft>
              <a:buClr>
                <a:srgbClr val="FF9900"/>
              </a:buClr>
            </a:pPr>
            <a:endParaRPr lang="en-US">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76286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97E819-DC12-0F47-AE81-EB0FAC2E2180}"/>
              </a:ext>
            </a:extLst>
          </p:cNvPr>
          <p:cNvSpPr txBox="1"/>
          <p:nvPr/>
        </p:nvSpPr>
        <p:spPr>
          <a:xfrm>
            <a:off x="444511" y="434645"/>
            <a:ext cx="1174748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a:solidFill>
                  <a:schemeClr val="tx2"/>
                </a:solidFill>
                <a:latin typeface="Arial" panose="020B0604020202020204" pitchFamily="34" charset="0"/>
                <a:cs typeface="Arial" panose="020B0604020202020204" pitchFamily="34" charset="0"/>
              </a:rPr>
              <a:t>Or sometimes we just need to explain it properly</a:t>
            </a:r>
            <a:endParaRPr kumimoji="0" lang="en-US" sz="3200" b="0" i="0" u="none" strike="noStrike" kern="1200" cap="none" spc="0" normalizeH="0" baseline="0" noProof="0">
              <a:ln>
                <a:noFill/>
              </a:ln>
              <a:solidFill>
                <a:schemeClr val="tx2"/>
              </a:solidFill>
              <a:effectLst/>
              <a:uLnTx/>
              <a:uFillTx/>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693AAC5-6B57-EA48-A2E6-58D1DB626DF8}"/>
              </a:ext>
            </a:extLst>
          </p:cNvPr>
          <p:cNvSpPr txBox="1">
            <a:spLocks/>
          </p:cNvSpPr>
          <p:nvPr/>
        </p:nvSpPr>
        <p:spPr>
          <a:xfrm>
            <a:off x="444511" y="1726163"/>
            <a:ext cx="11535995" cy="5215813"/>
          </a:xfrm>
          <a:prstGeom prst="rect">
            <a:avLst/>
          </a:prstGeom>
        </p:spPr>
        <p:txBody>
          <a:bodyPr vert="horz" lIns="0" tIns="0" rIns="0" bIns="0" rtlCol="0">
            <a:noAutofit/>
          </a:bodyPr>
          <a:lstStyle>
            <a:lvl1pPr marL="0" indent="0" algn="l" defTabSz="457200" rtl="0" eaLnBrk="1" latinLnBrk="0" hangingPunct="1">
              <a:spcBef>
                <a:spcPts val="0"/>
              </a:spcBef>
              <a:spcAft>
                <a:spcPts val="300"/>
              </a:spcAft>
              <a:buFontTx/>
              <a:buNone/>
              <a:defRPr sz="1800" b="0" kern="1200">
                <a:solidFill>
                  <a:schemeClr val="accent5"/>
                </a:solidFill>
                <a:latin typeface="Calibri"/>
                <a:ea typeface="+mn-ea"/>
                <a:cs typeface="Calibri"/>
              </a:defRPr>
            </a:lvl1pPr>
            <a:lvl2pPr marL="171450" indent="-171450" algn="l" defTabSz="0" rtl="0" eaLnBrk="1" latinLnBrk="0" hangingPunct="1">
              <a:spcBef>
                <a:spcPts val="0"/>
              </a:spcBef>
              <a:spcAft>
                <a:spcPts val="300"/>
              </a:spcAft>
              <a:buFont typeface="Calibri" panose="020F0502020204030204" pitchFamily="34" charset="0"/>
              <a:buChar char="•"/>
              <a:defRPr sz="1800" b="0" i="0" kern="1200">
                <a:solidFill>
                  <a:schemeClr val="accent5"/>
                </a:solidFill>
                <a:latin typeface="Calibri"/>
                <a:ea typeface="+mn-ea"/>
                <a:cs typeface="Calibri"/>
              </a:defRPr>
            </a:lvl2pPr>
            <a:lvl3pPr marL="347472" indent="-164592" algn="l" defTabSz="401638" rtl="0" eaLnBrk="1" latinLnBrk="0" hangingPunct="1">
              <a:spcBef>
                <a:spcPts val="0"/>
              </a:spcBef>
              <a:spcAft>
                <a:spcPts val="300"/>
              </a:spcAft>
              <a:buFont typeface="Calibri" panose="020F0502020204030204" pitchFamily="34" charset="0"/>
              <a:buChar char="-"/>
              <a:defRPr sz="1800" b="0" i="0" kern="1200">
                <a:solidFill>
                  <a:schemeClr val="accent5"/>
                </a:solidFill>
                <a:latin typeface="Calibri"/>
                <a:ea typeface="+mn-ea"/>
                <a:cs typeface="Calibri"/>
              </a:defRPr>
            </a:lvl3pPr>
            <a:lvl4pPr marL="502920" indent="-146304" algn="l" defTabSz="228600" rtl="0" eaLnBrk="1" latinLnBrk="0" hangingPunct="1">
              <a:spcBef>
                <a:spcPts val="0"/>
              </a:spcBef>
              <a:spcAft>
                <a:spcPts val="300"/>
              </a:spcAft>
              <a:buFont typeface="Calibri" panose="020F0502020204030204" pitchFamily="34" charset="0"/>
              <a:buChar char="•"/>
              <a:defRPr sz="1400" b="0" i="0" kern="1200">
                <a:solidFill>
                  <a:schemeClr val="accent5"/>
                </a:solidFill>
                <a:latin typeface="Calibri"/>
                <a:ea typeface="+mn-ea"/>
                <a:cs typeface="Calibri"/>
              </a:defRPr>
            </a:lvl4pPr>
            <a:lvl5pPr marL="667512" indent="-146304" algn="l" defTabSz="457200" rtl="0" eaLnBrk="1" latinLnBrk="0" hangingPunct="1">
              <a:spcBef>
                <a:spcPts val="0"/>
              </a:spcBef>
              <a:spcAft>
                <a:spcPts val="300"/>
              </a:spcAft>
              <a:buFont typeface="Calibri" panose="020F0502020204030204" pitchFamily="34" charset="0"/>
              <a:buChar char="-"/>
              <a:defRPr lang="en-US" sz="1400" b="0" i="0" kern="1200">
                <a:solidFill>
                  <a:schemeClr val="accent5"/>
                </a:solidFill>
                <a:latin typeface="Calibri"/>
                <a:ea typeface="+mn-ea"/>
                <a:cs typeface="Calibri"/>
              </a:defRPr>
            </a:lvl5pPr>
            <a:lvl6pPr marL="822960"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6pPr>
            <a:lvl7pPr marL="978408"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7pPr>
            <a:lvl8pPr marL="1133856" indent="-146304" algn="l" defTabSz="457200" rtl="0" eaLnBrk="1" latinLnBrk="0" hangingPunct="1">
              <a:spcBef>
                <a:spcPts val="0"/>
              </a:spcBef>
              <a:spcAft>
                <a:spcPts val="300"/>
              </a:spcAft>
              <a:buFont typeface="Arial"/>
              <a:buChar char="•"/>
              <a:defRPr sz="1400" kern="1200">
                <a:solidFill>
                  <a:schemeClr val="tx1"/>
                </a:solidFill>
                <a:latin typeface="+mn-lt"/>
                <a:ea typeface="+mn-ea"/>
                <a:cs typeface="+mn-cs"/>
              </a:defRPr>
            </a:lvl8pPr>
            <a:lvl9pPr marL="1289304"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9pPr>
          </a:lstStyle>
          <a:p>
            <a:pPr marL="742950" lvl="1" indent="-285750">
              <a:spcAft>
                <a:spcPts val="1200"/>
              </a:spcAft>
              <a:buClr>
                <a:srgbClr val="FF9900"/>
              </a:buClr>
            </a:pPr>
            <a:r>
              <a:rPr lang="en-US">
                <a:solidFill>
                  <a:schemeClr val="tx1"/>
                </a:solidFill>
                <a:latin typeface="Arial" panose="020B0604020202020204" pitchFamily="34" charset="0"/>
                <a:ea typeface="Times New Roman" panose="02020603050405020304" pitchFamily="18" charset="0"/>
                <a:cs typeface="Arial" panose="020B0604020202020204" pitchFamily="34" charset="0"/>
              </a:rPr>
              <a:t>In other words, your goal really is a medically necessary goal, in keeping with the core deficits of ASD.  That just needs to be made clear.</a:t>
            </a:r>
          </a:p>
          <a:p>
            <a:pPr marL="742950" lvl="1" indent="-285750">
              <a:spcAft>
                <a:spcPts val="1200"/>
              </a:spcAft>
              <a:buClr>
                <a:srgbClr val="FF9900"/>
              </a:buClr>
            </a:pPr>
            <a:endParaRPr lang="en-US">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spcAft>
                <a:spcPts val="1200"/>
              </a:spcAft>
              <a:buClr>
                <a:srgbClr val="FF9900"/>
              </a:buClr>
            </a:pPr>
            <a:endParaRPr lang="en-US">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spcAft>
                <a:spcPts val="1200"/>
              </a:spcAft>
              <a:buClr>
                <a:srgbClr val="FF9900"/>
              </a:buClr>
            </a:pPr>
            <a:endParaRPr lang="en-US">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spcAft>
                <a:spcPts val="1200"/>
              </a:spcAft>
              <a:buClr>
                <a:srgbClr val="FF9900"/>
              </a:buClr>
            </a:pPr>
            <a:endParaRPr lang="en-US">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spcAft>
                <a:spcPts val="1200"/>
              </a:spcAft>
              <a:buClr>
                <a:srgbClr val="FF9900"/>
              </a:buClr>
            </a:pPr>
            <a:endParaRPr lang="en-US">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1258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97E819-DC12-0F47-AE81-EB0FAC2E2180}"/>
              </a:ext>
            </a:extLst>
          </p:cNvPr>
          <p:cNvSpPr txBox="1"/>
          <p:nvPr/>
        </p:nvSpPr>
        <p:spPr>
          <a:xfrm>
            <a:off x="444511" y="425409"/>
            <a:ext cx="1174748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a:ln>
                  <a:noFill/>
                </a:ln>
                <a:solidFill>
                  <a:schemeClr val="tx2"/>
                </a:solidFill>
                <a:effectLst/>
                <a:uLnTx/>
                <a:uFillTx/>
                <a:latin typeface="Arial" panose="020B0604020202020204" pitchFamily="34" charset="0"/>
                <a:cs typeface="Arial" panose="020B0604020202020204" pitchFamily="34" charset="0"/>
              </a:rPr>
              <a:t>Let’s </a:t>
            </a:r>
            <a:r>
              <a:rPr lang="en-US" sz="3200">
                <a:solidFill>
                  <a:schemeClr val="tx2"/>
                </a:solidFill>
                <a:latin typeface="Arial" panose="020B0604020202020204" pitchFamily="34" charset="0"/>
                <a:cs typeface="Arial" panose="020B0604020202020204" pitchFamily="34" charset="0"/>
              </a:rPr>
              <a:t>consider the showering example</a:t>
            </a:r>
            <a:endParaRPr kumimoji="0" lang="en-US" sz="3200" b="0" i="0" u="none" strike="noStrike" kern="1200" cap="none" spc="0" normalizeH="0" baseline="0" noProof="0">
              <a:ln>
                <a:noFill/>
              </a:ln>
              <a:solidFill>
                <a:schemeClr val="tx2"/>
              </a:solidFill>
              <a:effectLst/>
              <a:uLnTx/>
              <a:uFillTx/>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693AAC5-6B57-EA48-A2E6-58D1DB626DF8}"/>
              </a:ext>
            </a:extLst>
          </p:cNvPr>
          <p:cNvSpPr txBox="1">
            <a:spLocks/>
          </p:cNvSpPr>
          <p:nvPr/>
        </p:nvSpPr>
        <p:spPr>
          <a:xfrm>
            <a:off x="283707" y="1237130"/>
            <a:ext cx="11696799" cy="4867835"/>
          </a:xfrm>
          <a:prstGeom prst="rect">
            <a:avLst/>
          </a:prstGeom>
        </p:spPr>
        <p:txBody>
          <a:bodyPr vert="horz" lIns="0" tIns="0" rIns="0" bIns="0" rtlCol="0">
            <a:noAutofit/>
          </a:bodyPr>
          <a:lstStyle>
            <a:lvl1pPr marL="0" indent="0" algn="l" defTabSz="457200" rtl="0" eaLnBrk="1" latinLnBrk="0" hangingPunct="1">
              <a:spcBef>
                <a:spcPts val="0"/>
              </a:spcBef>
              <a:spcAft>
                <a:spcPts val="300"/>
              </a:spcAft>
              <a:buFontTx/>
              <a:buNone/>
              <a:defRPr sz="1800" b="0" kern="1200">
                <a:solidFill>
                  <a:schemeClr val="accent5"/>
                </a:solidFill>
                <a:latin typeface="Calibri"/>
                <a:ea typeface="+mn-ea"/>
                <a:cs typeface="Calibri"/>
              </a:defRPr>
            </a:lvl1pPr>
            <a:lvl2pPr marL="171450" indent="-171450" algn="l" defTabSz="0" rtl="0" eaLnBrk="1" latinLnBrk="0" hangingPunct="1">
              <a:spcBef>
                <a:spcPts val="0"/>
              </a:spcBef>
              <a:spcAft>
                <a:spcPts val="300"/>
              </a:spcAft>
              <a:buFont typeface="Calibri" panose="020F0502020204030204" pitchFamily="34" charset="0"/>
              <a:buChar char="•"/>
              <a:defRPr sz="1800" b="0" i="0" kern="1200">
                <a:solidFill>
                  <a:schemeClr val="accent5"/>
                </a:solidFill>
                <a:latin typeface="Calibri"/>
                <a:ea typeface="+mn-ea"/>
                <a:cs typeface="Calibri"/>
              </a:defRPr>
            </a:lvl2pPr>
            <a:lvl3pPr marL="347472" indent="-164592" algn="l" defTabSz="401638" rtl="0" eaLnBrk="1" latinLnBrk="0" hangingPunct="1">
              <a:spcBef>
                <a:spcPts val="0"/>
              </a:spcBef>
              <a:spcAft>
                <a:spcPts val="300"/>
              </a:spcAft>
              <a:buFont typeface="Calibri" panose="020F0502020204030204" pitchFamily="34" charset="0"/>
              <a:buChar char="-"/>
              <a:defRPr sz="1800" b="0" i="0" kern="1200">
                <a:solidFill>
                  <a:schemeClr val="accent5"/>
                </a:solidFill>
                <a:latin typeface="Calibri"/>
                <a:ea typeface="+mn-ea"/>
                <a:cs typeface="Calibri"/>
              </a:defRPr>
            </a:lvl3pPr>
            <a:lvl4pPr marL="502920" indent="-146304" algn="l" defTabSz="228600" rtl="0" eaLnBrk="1" latinLnBrk="0" hangingPunct="1">
              <a:spcBef>
                <a:spcPts val="0"/>
              </a:spcBef>
              <a:spcAft>
                <a:spcPts val="300"/>
              </a:spcAft>
              <a:buFont typeface="Calibri" panose="020F0502020204030204" pitchFamily="34" charset="0"/>
              <a:buChar char="•"/>
              <a:defRPr sz="1400" b="0" i="0" kern="1200">
                <a:solidFill>
                  <a:schemeClr val="accent5"/>
                </a:solidFill>
                <a:latin typeface="Calibri"/>
                <a:ea typeface="+mn-ea"/>
                <a:cs typeface="Calibri"/>
              </a:defRPr>
            </a:lvl4pPr>
            <a:lvl5pPr marL="667512" indent="-146304" algn="l" defTabSz="457200" rtl="0" eaLnBrk="1" latinLnBrk="0" hangingPunct="1">
              <a:spcBef>
                <a:spcPts val="0"/>
              </a:spcBef>
              <a:spcAft>
                <a:spcPts val="300"/>
              </a:spcAft>
              <a:buFont typeface="Calibri" panose="020F0502020204030204" pitchFamily="34" charset="0"/>
              <a:buChar char="-"/>
              <a:defRPr lang="en-US" sz="1400" b="0" i="0" kern="1200">
                <a:solidFill>
                  <a:schemeClr val="accent5"/>
                </a:solidFill>
                <a:latin typeface="Calibri"/>
                <a:ea typeface="+mn-ea"/>
                <a:cs typeface="Calibri"/>
              </a:defRPr>
            </a:lvl5pPr>
            <a:lvl6pPr marL="822960"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6pPr>
            <a:lvl7pPr marL="978408"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7pPr>
            <a:lvl8pPr marL="1133856" indent="-146304" algn="l" defTabSz="457200" rtl="0" eaLnBrk="1" latinLnBrk="0" hangingPunct="1">
              <a:spcBef>
                <a:spcPts val="0"/>
              </a:spcBef>
              <a:spcAft>
                <a:spcPts val="300"/>
              </a:spcAft>
              <a:buFont typeface="Arial"/>
              <a:buChar char="•"/>
              <a:defRPr sz="1400" kern="1200">
                <a:solidFill>
                  <a:schemeClr val="tx1"/>
                </a:solidFill>
                <a:latin typeface="+mn-lt"/>
                <a:ea typeface="+mn-ea"/>
                <a:cs typeface="+mn-cs"/>
              </a:defRPr>
            </a:lvl8pPr>
            <a:lvl9pPr marL="1289304"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9pPr>
          </a:lstStyle>
          <a:p>
            <a:pPr marL="742950" lvl="1" indent="-285750">
              <a:spcAft>
                <a:spcPts val="1200"/>
              </a:spcAft>
              <a:buClr>
                <a:srgbClr val="FF9900"/>
              </a:buClr>
            </a:pPr>
            <a:r>
              <a:rPr lang="en-US">
                <a:solidFill>
                  <a:schemeClr val="tx1"/>
                </a:solidFill>
                <a:latin typeface="Arial" panose="020B0604020202020204" pitchFamily="34" charset="0"/>
                <a:ea typeface="Times New Roman" panose="02020603050405020304" pitchFamily="18" charset="0"/>
                <a:cs typeface="Arial" panose="020B0604020202020204" pitchFamily="34" charset="0"/>
              </a:rPr>
              <a:t>Take a step back, Sparky.  Why is he having trouble with showering?  That is likely connected to a core deficit of ASD.</a:t>
            </a:r>
          </a:p>
          <a:p>
            <a:pPr marL="742950" lvl="1" indent="-285750">
              <a:spcAft>
                <a:spcPts val="1200"/>
              </a:spcAft>
              <a:buClr>
                <a:srgbClr val="FF9900"/>
              </a:buClr>
            </a:pPr>
            <a:r>
              <a:rPr lang="en-US">
                <a:solidFill>
                  <a:schemeClr val="tx1"/>
                </a:solidFill>
                <a:latin typeface="Arial" panose="020B0604020202020204" pitchFamily="34" charset="0"/>
                <a:ea typeface="Times New Roman" panose="02020603050405020304" pitchFamily="18" charset="0"/>
                <a:cs typeface="Arial" panose="020B0604020202020204" pitchFamily="34" charset="0"/>
              </a:rPr>
              <a:t>Examples:</a:t>
            </a:r>
          </a:p>
          <a:p>
            <a:pPr marL="918972" lvl="2" indent="-285750">
              <a:spcAft>
                <a:spcPts val="1200"/>
              </a:spcAft>
              <a:buClr>
                <a:srgbClr val="FF9900"/>
              </a:buClr>
            </a:pPr>
            <a:r>
              <a:rPr lang="en-US">
                <a:solidFill>
                  <a:schemeClr val="tx1"/>
                </a:solidFill>
                <a:latin typeface="Arial" panose="020B0604020202020204" pitchFamily="34" charset="0"/>
                <a:ea typeface="Times New Roman" panose="02020603050405020304" pitchFamily="18" charset="0"/>
                <a:cs typeface="Arial" panose="020B0604020202020204" pitchFamily="34" charset="0"/>
              </a:rPr>
              <a:t>He is using a tiny bit of the body wash and obsessively dumps out the rest due to an issue regarding things being either totally full or empty.</a:t>
            </a:r>
          </a:p>
          <a:p>
            <a:pPr marL="918972" lvl="2" indent="-285750">
              <a:spcAft>
                <a:spcPts val="1200"/>
              </a:spcAft>
              <a:buClr>
                <a:srgbClr val="FF9900"/>
              </a:buClr>
            </a:pPr>
            <a:r>
              <a:rPr lang="en-US">
                <a:solidFill>
                  <a:schemeClr val="tx1"/>
                </a:solidFill>
                <a:latin typeface="Arial" panose="020B0604020202020204" pitchFamily="34" charset="0"/>
                <a:ea typeface="Times New Roman" panose="02020603050405020304" pitchFamily="18" charset="0"/>
                <a:cs typeface="Arial" panose="020B0604020202020204" pitchFamily="34" charset="0"/>
              </a:rPr>
              <a:t>He has sensory issues related to water that require desensitization.</a:t>
            </a:r>
          </a:p>
          <a:p>
            <a:pPr marL="918972" lvl="2" indent="-285750">
              <a:spcAft>
                <a:spcPts val="1200"/>
              </a:spcAft>
              <a:buClr>
                <a:srgbClr val="FF9900"/>
              </a:buClr>
            </a:pPr>
            <a:r>
              <a:rPr lang="en-US">
                <a:solidFill>
                  <a:schemeClr val="tx1"/>
                </a:solidFill>
                <a:latin typeface="Arial" panose="020B0604020202020204" pitchFamily="34" charset="0"/>
                <a:ea typeface="Times New Roman" panose="02020603050405020304" pitchFamily="18" charset="0"/>
                <a:cs typeface="Arial" panose="020B0604020202020204" pitchFamily="34" charset="0"/>
              </a:rPr>
              <a:t>He has sensory issues related to temperature of water that need to be addressed and him learning to regulate it.</a:t>
            </a:r>
          </a:p>
          <a:p>
            <a:pPr marL="918972" lvl="2" indent="-285750">
              <a:spcAft>
                <a:spcPts val="1200"/>
              </a:spcAft>
              <a:buClr>
                <a:srgbClr val="FF9900"/>
              </a:buClr>
            </a:pPr>
            <a:r>
              <a:rPr lang="en-US">
                <a:solidFill>
                  <a:schemeClr val="tx1"/>
                </a:solidFill>
                <a:latin typeface="Arial" panose="020B0604020202020204" pitchFamily="34" charset="0"/>
                <a:ea typeface="Times New Roman" panose="02020603050405020304" pitchFamily="18" charset="0"/>
                <a:cs typeface="Arial" panose="020B0604020202020204" pitchFamily="34" charset="0"/>
              </a:rPr>
              <a:t>He has trouble leaving an activity in the evening to go get in the shower and the problem is actually transitioning.</a:t>
            </a:r>
          </a:p>
          <a:p>
            <a:pPr marL="918972" lvl="2" indent="-285750">
              <a:spcAft>
                <a:spcPts val="1200"/>
              </a:spcAft>
              <a:buClr>
                <a:srgbClr val="FF9900"/>
              </a:buClr>
            </a:pPr>
            <a:r>
              <a:rPr lang="en-US">
                <a:solidFill>
                  <a:schemeClr val="tx1"/>
                </a:solidFill>
                <a:latin typeface="Arial" panose="020B0604020202020204" pitchFamily="34" charset="0"/>
                <a:ea typeface="Times New Roman" panose="02020603050405020304" pitchFamily="18" charset="0"/>
                <a:cs typeface="Arial" panose="020B0604020202020204" pitchFamily="34" charset="0"/>
              </a:rPr>
              <a:t>Etc.</a:t>
            </a:r>
          </a:p>
          <a:p>
            <a:pPr marL="742950" lvl="1" indent="-285750">
              <a:spcAft>
                <a:spcPts val="1200"/>
              </a:spcAft>
              <a:buClr>
                <a:srgbClr val="FF9900"/>
              </a:buClr>
            </a:pPr>
            <a:endParaRPr lang="en-US">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spcAft>
                <a:spcPts val="1200"/>
              </a:spcAft>
              <a:buClr>
                <a:srgbClr val="FF9900"/>
              </a:buClr>
            </a:pPr>
            <a:endParaRPr lang="en-US">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spcAft>
                <a:spcPts val="1200"/>
              </a:spcAft>
              <a:buClr>
                <a:srgbClr val="FF9900"/>
              </a:buClr>
            </a:pPr>
            <a:endParaRPr lang="en-US">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spcAft>
                <a:spcPts val="1200"/>
              </a:spcAft>
              <a:buClr>
                <a:srgbClr val="FF9900"/>
              </a:buClr>
            </a:pPr>
            <a:endParaRPr lang="en-US">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spcAft>
                <a:spcPts val="1200"/>
              </a:spcAft>
              <a:buClr>
                <a:srgbClr val="FF9900"/>
              </a:buClr>
            </a:pPr>
            <a:endParaRPr lang="en-US">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spcAft>
                <a:spcPts val="1200"/>
              </a:spcAft>
              <a:buClr>
                <a:srgbClr val="FF9900"/>
              </a:buClr>
            </a:pPr>
            <a:endParaRPr lang="en-US">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spcAft>
                <a:spcPts val="1200"/>
              </a:spcAft>
              <a:buClr>
                <a:srgbClr val="FF9900"/>
              </a:buClr>
            </a:pPr>
            <a:endParaRPr lang="en-US">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spcAft>
                <a:spcPts val="1200"/>
              </a:spcAft>
              <a:buClr>
                <a:srgbClr val="FF9900"/>
              </a:buClr>
            </a:pPr>
            <a:endParaRPr lang="en-US">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1851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97E819-DC12-0F47-AE81-EB0FAC2E2180}"/>
              </a:ext>
            </a:extLst>
          </p:cNvPr>
          <p:cNvSpPr txBox="1"/>
          <p:nvPr/>
        </p:nvSpPr>
        <p:spPr>
          <a:xfrm>
            <a:off x="444511" y="434645"/>
            <a:ext cx="1174748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chemeClr val="tx2"/>
                </a:solidFill>
                <a:effectLst/>
                <a:uLnTx/>
                <a:uFillTx/>
                <a:latin typeface="Arial" panose="020B0604020202020204" pitchFamily="34" charset="0"/>
                <a:cs typeface="Arial" panose="020B0604020202020204" pitchFamily="34" charset="0"/>
              </a:rPr>
              <a:t>Toileting goals </a:t>
            </a:r>
          </a:p>
        </p:txBody>
      </p:sp>
      <p:sp>
        <p:nvSpPr>
          <p:cNvPr id="3" name="Content Placeholder 2">
            <a:extLst>
              <a:ext uri="{FF2B5EF4-FFF2-40B4-BE49-F238E27FC236}">
                <a16:creationId xmlns:a16="http://schemas.microsoft.com/office/drawing/2014/main" id="{B693AAC5-6B57-EA48-A2E6-58D1DB626DF8}"/>
              </a:ext>
            </a:extLst>
          </p:cNvPr>
          <p:cNvSpPr txBox="1">
            <a:spLocks/>
          </p:cNvSpPr>
          <p:nvPr/>
        </p:nvSpPr>
        <p:spPr>
          <a:xfrm>
            <a:off x="444511" y="1726163"/>
            <a:ext cx="11535995" cy="5215813"/>
          </a:xfrm>
          <a:prstGeom prst="rect">
            <a:avLst/>
          </a:prstGeom>
        </p:spPr>
        <p:txBody>
          <a:bodyPr vert="horz" lIns="0" tIns="0" rIns="0" bIns="0" rtlCol="0">
            <a:noAutofit/>
          </a:bodyPr>
          <a:lstStyle>
            <a:lvl1pPr marL="0" indent="0" algn="l" defTabSz="457200" rtl="0" eaLnBrk="1" latinLnBrk="0" hangingPunct="1">
              <a:spcBef>
                <a:spcPts val="0"/>
              </a:spcBef>
              <a:spcAft>
                <a:spcPts val="300"/>
              </a:spcAft>
              <a:buFontTx/>
              <a:buNone/>
              <a:defRPr sz="1800" b="0" kern="1200">
                <a:solidFill>
                  <a:schemeClr val="accent5"/>
                </a:solidFill>
                <a:latin typeface="Calibri"/>
                <a:ea typeface="+mn-ea"/>
                <a:cs typeface="Calibri"/>
              </a:defRPr>
            </a:lvl1pPr>
            <a:lvl2pPr marL="171450" indent="-171450" algn="l" defTabSz="0" rtl="0" eaLnBrk="1" latinLnBrk="0" hangingPunct="1">
              <a:spcBef>
                <a:spcPts val="0"/>
              </a:spcBef>
              <a:spcAft>
                <a:spcPts val="300"/>
              </a:spcAft>
              <a:buFont typeface="Calibri" panose="020F0502020204030204" pitchFamily="34" charset="0"/>
              <a:buChar char="•"/>
              <a:defRPr sz="1800" b="0" i="0" kern="1200">
                <a:solidFill>
                  <a:schemeClr val="accent5"/>
                </a:solidFill>
                <a:latin typeface="Calibri"/>
                <a:ea typeface="+mn-ea"/>
                <a:cs typeface="Calibri"/>
              </a:defRPr>
            </a:lvl2pPr>
            <a:lvl3pPr marL="347472" indent="-164592" algn="l" defTabSz="401638" rtl="0" eaLnBrk="1" latinLnBrk="0" hangingPunct="1">
              <a:spcBef>
                <a:spcPts val="0"/>
              </a:spcBef>
              <a:spcAft>
                <a:spcPts val="300"/>
              </a:spcAft>
              <a:buFont typeface="Calibri" panose="020F0502020204030204" pitchFamily="34" charset="0"/>
              <a:buChar char="-"/>
              <a:defRPr sz="1800" b="0" i="0" kern="1200">
                <a:solidFill>
                  <a:schemeClr val="accent5"/>
                </a:solidFill>
                <a:latin typeface="Calibri"/>
                <a:ea typeface="+mn-ea"/>
                <a:cs typeface="Calibri"/>
              </a:defRPr>
            </a:lvl3pPr>
            <a:lvl4pPr marL="502920" indent="-146304" algn="l" defTabSz="228600" rtl="0" eaLnBrk="1" latinLnBrk="0" hangingPunct="1">
              <a:spcBef>
                <a:spcPts val="0"/>
              </a:spcBef>
              <a:spcAft>
                <a:spcPts val="300"/>
              </a:spcAft>
              <a:buFont typeface="Calibri" panose="020F0502020204030204" pitchFamily="34" charset="0"/>
              <a:buChar char="•"/>
              <a:defRPr sz="1400" b="0" i="0" kern="1200">
                <a:solidFill>
                  <a:schemeClr val="accent5"/>
                </a:solidFill>
                <a:latin typeface="Calibri"/>
                <a:ea typeface="+mn-ea"/>
                <a:cs typeface="Calibri"/>
              </a:defRPr>
            </a:lvl4pPr>
            <a:lvl5pPr marL="667512" indent="-146304" algn="l" defTabSz="457200" rtl="0" eaLnBrk="1" latinLnBrk="0" hangingPunct="1">
              <a:spcBef>
                <a:spcPts val="0"/>
              </a:spcBef>
              <a:spcAft>
                <a:spcPts val="300"/>
              </a:spcAft>
              <a:buFont typeface="Calibri" panose="020F0502020204030204" pitchFamily="34" charset="0"/>
              <a:buChar char="-"/>
              <a:defRPr lang="en-US" sz="1400" b="0" i="0" kern="1200">
                <a:solidFill>
                  <a:schemeClr val="accent5"/>
                </a:solidFill>
                <a:latin typeface="Calibri"/>
                <a:ea typeface="+mn-ea"/>
                <a:cs typeface="Calibri"/>
              </a:defRPr>
            </a:lvl5pPr>
            <a:lvl6pPr marL="822960"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6pPr>
            <a:lvl7pPr marL="978408"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7pPr>
            <a:lvl8pPr marL="1133856" indent="-146304" algn="l" defTabSz="457200" rtl="0" eaLnBrk="1" latinLnBrk="0" hangingPunct="1">
              <a:spcBef>
                <a:spcPts val="0"/>
              </a:spcBef>
              <a:spcAft>
                <a:spcPts val="300"/>
              </a:spcAft>
              <a:buFont typeface="Arial"/>
              <a:buChar char="•"/>
              <a:defRPr sz="1400" kern="1200">
                <a:solidFill>
                  <a:schemeClr val="tx1"/>
                </a:solidFill>
                <a:latin typeface="+mn-lt"/>
                <a:ea typeface="+mn-ea"/>
                <a:cs typeface="+mn-cs"/>
              </a:defRPr>
            </a:lvl8pPr>
            <a:lvl9pPr marL="1289304"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9pPr>
          </a:lstStyle>
          <a:p>
            <a:pPr marL="742950" lvl="1" indent="-285750">
              <a:spcAft>
                <a:spcPts val="1200"/>
              </a:spcAft>
              <a:buClr>
                <a:srgbClr val="FF9900"/>
              </a:buClr>
            </a:pPr>
            <a:r>
              <a:rPr lang="en-US">
                <a:solidFill>
                  <a:schemeClr val="tx1"/>
                </a:solidFill>
                <a:latin typeface="Arial" panose="020B0604020202020204" pitchFamily="34" charset="0"/>
                <a:ea typeface="Times New Roman" panose="02020603050405020304" pitchFamily="18" charset="0"/>
                <a:cs typeface="Arial" panose="020B0604020202020204" pitchFamily="34" charset="0"/>
              </a:rPr>
              <a:t>In actual fact, over 80% of the “toilet training” cases I get referred these days are not actually toilet training, classically considered, but core aspects of ASD interfering with toileting.</a:t>
            </a:r>
          </a:p>
          <a:p>
            <a:pPr marL="742950" lvl="1" indent="-285750">
              <a:spcAft>
                <a:spcPts val="1200"/>
              </a:spcAft>
              <a:buClr>
                <a:srgbClr val="FF9900"/>
              </a:buClr>
            </a:pPr>
            <a:r>
              <a:rPr lang="en-US">
                <a:solidFill>
                  <a:schemeClr val="tx1"/>
                </a:solidFill>
                <a:latin typeface="Arial" panose="020B0604020202020204" pitchFamily="34" charset="0"/>
                <a:ea typeface="Times New Roman" panose="02020603050405020304" pitchFamily="18" charset="0"/>
                <a:cs typeface="Arial" panose="020B0604020202020204" pitchFamily="34" charset="0"/>
              </a:rPr>
              <a:t>Examples</a:t>
            </a:r>
          </a:p>
          <a:p>
            <a:pPr marL="918972" lvl="2" indent="-285750">
              <a:spcAft>
                <a:spcPts val="1200"/>
              </a:spcAft>
              <a:buClr>
                <a:srgbClr val="FF9900"/>
              </a:buClr>
            </a:pPr>
            <a:r>
              <a:rPr lang="en-US">
                <a:solidFill>
                  <a:schemeClr val="tx1"/>
                </a:solidFill>
                <a:latin typeface="Arial" panose="020B0604020202020204" pitchFamily="34" charset="0"/>
                <a:ea typeface="Times New Roman" panose="02020603050405020304" pitchFamily="18" charset="0"/>
                <a:cs typeface="Arial" panose="020B0604020202020204" pitchFamily="34" charset="0"/>
              </a:rPr>
              <a:t>He has developed a compulsion to only eliminate in diapers, or a particular place in the house</a:t>
            </a:r>
          </a:p>
          <a:p>
            <a:pPr marL="918972" lvl="2" indent="-285750">
              <a:spcAft>
                <a:spcPts val="1200"/>
              </a:spcAft>
              <a:buClr>
                <a:srgbClr val="FF9900"/>
              </a:buClr>
            </a:pPr>
            <a:r>
              <a:rPr lang="en-US">
                <a:solidFill>
                  <a:schemeClr val="tx1"/>
                </a:solidFill>
                <a:latin typeface="Arial" panose="020B0604020202020204" pitchFamily="34" charset="0"/>
                <a:ea typeface="Times New Roman" panose="02020603050405020304" pitchFamily="18" charset="0"/>
                <a:cs typeface="Arial" panose="020B0604020202020204" pitchFamily="34" charset="0"/>
              </a:rPr>
              <a:t>He will only eliminate on an extreme schedule (e.g., will only move his bowels on Friday afternoon at 4:30 p.m.)</a:t>
            </a:r>
          </a:p>
          <a:p>
            <a:pPr marL="918972" lvl="2" indent="-285750">
              <a:spcAft>
                <a:spcPts val="1200"/>
              </a:spcAft>
              <a:buClr>
                <a:srgbClr val="FF9900"/>
              </a:buClr>
            </a:pPr>
            <a:r>
              <a:rPr lang="en-US">
                <a:solidFill>
                  <a:schemeClr val="tx1"/>
                </a:solidFill>
                <a:latin typeface="Arial" panose="020B0604020202020204" pitchFamily="34" charset="0"/>
                <a:ea typeface="Times New Roman" panose="02020603050405020304" pitchFamily="18" charset="0"/>
                <a:cs typeface="Arial" panose="020B0604020202020204" pitchFamily="34" charset="0"/>
              </a:rPr>
              <a:t>He has a phobia about the bathroom related to flushing noises (don’t get me started on hand dryers and automatically flushing toilets in public restrooms)</a:t>
            </a:r>
          </a:p>
          <a:p>
            <a:pPr marL="918972" lvl="2" indent="-285750">
              <a:spcAft>
                <a:spcPts val="1200"/>
              </a:spcAft>
              <a:buClr>
                <a:srgbClr val="FF9900"/>
              </a:buClr>
            </a:pPr>
            <a:r>
              <a:rPr lang="en-US">
                <a:solidFill>
                  <a:schemeClr val="tx1"/>
                </a:solidFill>
                <a:latin typeface="Arial" panose="020B0604020202020204" pitchFamily="34" charset="0"/>
                <a:ea typeface="Times New Roman" panose="02020603050405020304" pitchFamily="18" charset="0"/>
                <a:cs typeface="Arial" panose="020B0604020202020204" pitchFamily="34" charset="0"/>
              </a:rPr>
              <a:t>He refuses to use public restrooms related to reasons noted above</a:t>
            </a:r>
          </a:p>
          <a:p>
            <a:pPr marL="918972" lvl="2" indent="-285750">
              <a:spcAft>
                <a:spcPts val="1200"/>
              </a:spcAft>
              <a:buClr>
                <a:srgbClr val="FF9900"/>
              </a:buClr>
            </a:pPr>
            <a:r>
              <a:rPr lang="en-US">
                <a:solidFill>
                  <a:schemeClr val="tx1"/>
                </a:solidFill>
                <a:latin typeface="Arial" panose="020B0604020202020204" pitchFamily="34" charset="0"/>
                <a:ea typeface="Times New Roman" panose="02020603050405020304" pitchFamily="18" charset="0"/>
                <a:cs typeface="Arial" panose="020B0604020202020204" pitchFamily="34" charset="0"/>
              </a:rPr>
              <a:t>He lacks initiation skills</a:t>
            </a:r>
          </a:p>
          <a:p>
            <a:pPr marL="918972" lvl="2" indent="-285750">
              <a:spcAft>
                <a:spcPts val="1200"/>
              </a:spcAft>
              <a:buClr>
                <a:srgbClr val="FF9900"/>
              </a:buClr>
            </a:pPr>
            <a:r>
              <a:rPr lang="en-US">
                <a:solidFill>
                  <a:schemeClr val="tx1"/>
                </a:solidFill>
                <a:latin typeface="Arial" panose="020B0604020202020204" pitchFamily="34" charset="0"/>
                <a:ea typeface="Times New Roman" panose="02020603050405020304" pitchFamily="18" charset="0"/>
                <a:cs typeface="Arial" panose="020B0604020202020204" pitchFamily="34" charset="0"/>
              </a:rPr>
              <a:t>Etc.</a:t>
            </a:r>
          </a:p>
          <a:p>
            <a:pPr marL="918972" lvl="2" indent="-285750">
              <a:spcAft>
                <a:spcPts val="1200"/>
              </a:spcAft>
              <a:buClr>
                <a:srgbClr val="FF9900"/>
              </a:buClr>
            </a:pPr>
            <a:r>
              <a:rPr lang="en-US">
                <a:solidFill>
                  <a:schemeClr val="tx1"/>
                </a:solidFill>
                <a:latin typeface="Arial" panose="020B0604020202020204" pitchFamily="34" charset="0"/>
                <a:ea typeface="Times New Roman" panose="02020603050405020304" pitchFamily="18" charset="0"/>
                <a:cs typeface="Arial" panose="020B0604020202020204" pitchFamily="34" charset="0"/>
              </a:rPr>
              <a:t>(Take all this from Child Magazine’s “</a:t>
            </a:r>
            <a:r>
              <a:rPr lang="en-US" err="1">
                <a:solidFill>
                  <a:schemeClr val="tx1"/>
                </a:solidFill>
                <a:latin typeface="Arial" panose="020B0604020202020204" pitchFamily="34" charset="0"/>
                <a:ea typeface="Times New Roman" panose="02020603050405020304" pitchFamily="18" charset="0"/>
                <a:cs typeface="Arial" panose="020B0604020202020204" pitchFamily="34" charset="0"/>
              </a:rPr>
              <a:t>Sh</a:t>
            </a:r>
            <a:r>
              <a:rPr lang="en-US">
                <a:solidFill>
                  <a:schemeClr val="tx1"/>
                </a:solidFill>
                <a:latin typeface="Arial" panose="020B0604020202020204" pitchFamily="34" charset="0"/>
                <a:ea typeface="Times New Roman" panose="02020603050405020304" pitchFamily="18" charset="0"/>
                <a:cs typeface="Arial" panose="020B0604020202020204" pitchFamily="34" charset="0"/>
              </a:rPr>
              <a:t>*t Whisperer”)</a:t>
            </a:r>
          </a:p>
          <a:p>
            <a:pPr marL="742950" lvl="1" indent="-285750">
              <a:spcAft>
                <a:spcPts val="1200"/>
              </a:spcAft>
              <a:buClr>
                <a:srgbClr val="FF9900"/>
              </a:buClr>
            </a:pPr>
            <a:endParaRPr lang="en-US" b="1">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spcAft>
                <a:spcPts val="1200"/>
              </a:spcAft>
              <a:buClr>
                <a:srgbClr val="FF9900"/>
              </a:buClr>
            </a:pPr>
            <a:endParaRPr lang="en-US">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spcAft>
                <a:spcPts val="1200"/>
              </a:spcAft>
              <a:buClr>
                <a:srgbClr val="FF9900"/>
              </a:buClr>
            </a:pPr>
            <a:endParaRPr lang="en-US">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spcAft>
                <a:spcPts val="1200"/>
              </a:spcAft>
              <a:buClr>
                <a:srgbClr val="FF9900"/>
              </a:buClr>
            </a:pPr>
            <a:endParaRPr lang="en-US">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spcAft>
                <a:spcPts val="1200"/>
              </a:spcAft>
              <a:buClr>
                <a:srgbClr val="FF9900"/>
              </a:buClr>
            </a:pPr>
            <a:endParaRPr lang="en-US">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79974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97E819-DC12-0F47-AE81-EB0FAC2E2180}"/>
              </a:ext>
            </a:extLst>
          </p:cNvPr>
          <p:cNvSpPr txBox="1"/>
          <p:nvPr/>
        </p:nvSpPr>
        <p:spPr>
          <a:xfrm>
            <a:off x="444511" y="434645"/>
            <a:ext cx="1174748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a:solidFill>
                  <a:schemeClr val="tx2"/>
                </a:solidFill>
                <a:latin typeface="Arial" panose="020B0604020202020204" pitchFamily="34" charset="0"/>
                <a:cs typeface="Arial" panose="020B0604020202020204" pitchFamily="34" charset="0"/>
              </a:rPr>
              <a:t>Summary</a:t>
            </a:r>
            <a:endParaRPr kumimoji="0" lang="en-US" sz="3200" b="0" i="0" u="none" strike="noStrike" kern="1200" cap="none" spc="0" normalizeH="0" baseline="0" noProof="0">
              <a:ln>
                <a:noFill/>
              </a:ln>
              <a:solidFill>
                <a:schemeClr val="tx2"/>
              </a:solidFill>
              <a:effectLst/>
              <a:uLnTx/>
              <a:uFillTx/>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693AAC5-6B57-EA48-A2E6-58D1DB626DF8}"/>
              </a:ext>
            </a:extLst>
          </p:cNvPr>
          <p:cNvSpPr txBox="1">
            <a:spLocks/>
          </p:cNvSpPr>
          <p:nvPr/>
        </p:nvSpPr>
        <p:spPr>
          <a:xfrm>
            <a:off x="444511" y="1726163"/>
            <a:ext cx="11535995" cy="5215813"/>
          </a:xfrm>
          <a:prstGeom prst="rect">
            <a:avLst/>
          </a:prstGeom>
        </p:spPr>
        <p:txBody>
          <a:bodyPr vert="horz" lIns="0" tIns="0" rIns="0" bIns="0" rtlCol="0">
            <a:noAutofit/>
          </a:bodyPr>
          <a:lstStyle>
            <a:lvl1pPr marL="0" indent="0" algn="l" defTabSz="457200" rtl="0" eaLnBrk="1" latinLnBrk="0" hangingPunct="1">
              <a:spcBef>
                <a:spcPts val="0"/>
              </a:spcBef>
              <a:spcAft>
                <a:spcPts val="300"/>
              </a:spcAft>
              <a:buFontTx/>
              <a:buNone/>
              <a:defRPr sz="1800" b="0" kern="1200">
                <a:solidFill>
                  <a:schemeClr val="accent5"/>
                </a:solidFill>
                <a:latin typeface="Calibri"/>
                <a:ea typeface="+mn-ea"/>
                <a:cs typeface="Calibri"/>
              </a:defRPr>
            </a:lvl1pPr>
            <a:lvl2pPr marL="171450" indent="-171450" algn="l" defTabSz="0" rtl="0" eaLnBrk="1" latinLnBrk="0" hangingPunct="1">
              <a:spcBef>
                <a:spcPts val="0"/>
              </a:spcBef>
              <a:spcAft>
                <a:spcPts val="300"/>
              </a:spcAft>
              <a:buFont typeface="Calibri" panose="020F0502020204030204" pitchFamily="34" charset="0"/>
              <a:buChar char="•"/>
              <a:defRPr sz="1800" b="0" i="0" kern="1200">
                <a:solidFill>
                  <a:schemeClr val="accent5"/>
                </a:solidFill>
                <a:latin typeface="Calibri"/>
                <a:ea typeface="+mn-ea"/>
                <a:cs typeface="Calibri"/>
              </a:defRPr>
            </a:lvl2pPr>
            <a:lvl3pPr marL="347472" indent="-164592" algn="l" defTabSz="401638" rtl="0" eaLnBrk="1" latinLnBrk="0" hangingPunct="1">
              <a:spcBef>
                <a:spcPts val="0"/>
              </a:spcBef>
              <a:spcAft>
                <a:spcPts val="300"/>
              </a:spcAft>
              <a:buFont typeface="Calibri" panose="020F0502020204030204" pitchFamily="34" charset="0"/>
              <a:buChar char="-"/>
              <a:defRPr sz="1800" b="0" i="0" kern="1200">
                <a:solidFill>
                  <a:schemeClr val="accent5"/>
                </a:solidFill>
                <a:latin typeface="Calibri"/>
                <a:ea typeface="+mn-ea"/>
                <a:cs typeface="Calibri"/>
              </a:defRPr>
            </a:lvl3pPr>
            <a:lvl4pPr marL="502920" indent="-146304" algn="l" defTabSz="228600" rtl="0" eaLnBrk="1" latinLnBrk="0" hangingPunct="1">
              <a:spcBef>
                <a:spcPts val="0"/>
              </a:spcBef>
              <a:spcAft>
                <a:spcPts val="300"/>
              </a:spcAft>
              <a:buFont typeface="Calibri" panose="020F0502020204030204" pitchFamily="34" charset="0"/>
              <a:buChar char="•"/>
              <a:defRPr sz="1400" b="0" i="0" kern="1200">
                <a:solidFill>
                  <a:schemeClr val="accent5"/>
                </a:solidFill>
                <a:latin typeface="Calibri"/>
                <a:ea typeface="+mn-ea"/>
                <a:cs typeface="Calibri"/>
              </a:defRPr>
            </a:lvl4pPr>
            <a:lvl5pPr marL="667512" indent="-146304" algn="l" defTabSz="457200" rtl="0" eaLnBrk="1" latinLnBrk="0" hangingPunct="1">
              <a:spcBef>
                <a:spcPts val="0"/>
              </a:spcBef>
              <a:spcAft>
                <a:spcPts val="300"/>
              </a:spcAft>
              <a:buFont typeface="Calibri" panose="020F0502020204030204" pitchFamily="34" charset="0"/>
              <a:buChar char="-"/>
              <a:defRPr lang="en-US" sz="1400" b="0" i="0" kern="1200">
                <a:solidFill>
                  <a:schemeClr val="accent5"/>
                </a:solidFill>
                <a:latin typeface="Calibri"/>
                <a:ea typeface="+mn-ea"/>
                <a:cs typeface="Calibri"/>
              </a:defRPr>
            </a:lvl5pPr>
            <a:lvl6pPr marL="822960"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6pPr>
            <a:lvl7pPr marL="978408"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7pPr>
            <a:lvl8pPr marL="1133856" indent="-146304" algn="l" defTabSz="457200" rtl="0" eaLnBrk="1" latinLnBrk="0" hangingPunct="1">
              <a:spcBef>
                <a:spcPts val="0"/>
              </a:spcBef>
              <a:spcAft>
                <a:spcPts val="300"/>
              </a:spcAft>
              <a:buFont typeface="Arial"/>
              <a:buChar char="•"/>
              <a:defRPr sz="1400" kern="1200">
                <a:solidFill>
                  <a:schemeClr val="tx1"/>
                </a:solidFill>
                <a:latin typeface="+mn-lt"/>
                <a:ea typeface="+mn-ea"/>
                <a:cs typeface="+mn-cs"/>
              </a:defRPr>
            </a:lvl8pPr>
            <a:lvl9pPr marL="1289304"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9pPr>
          </a:lstStyle>
          <a:p>
            <a:pPr marL="742950" lvl="1" indent="-285750">
              <a:spcAft>
                <a:spcPts val="1200"/>
              </a:spcAft>
              <a:buClr>
                <a:srgbClr val="FF9900"/>
              </a:buClr>
            </a:pPr>
            <a:r>
              <a:rPr lang="en-US">
                <a:solidFill>
                  <a:schemeClr val="tx1"/>
                </a:solidFill>
                <a:latin typeface="Arial" panose="020B0604020202020204" pitchFamily="34" charset="0"/>
                <a:ea typeface="Times New Roman" panose="02020603050405020304" pitchFamily="18" charset="0"/>
                <a:cs typeface="Arial" panose="020B0604020202020204" pitchFamily="34" charset="0"/>
              </a:rPr>
              <a:t>With the genesis of third-party payments for ABA services, a review process of goals that can be maddeningly frustrating came into being.</a:t>
            </a:r>
          </a:p>
          <a:p>
            <a:pPr marL="742950" lvl="1" indent="-285750">
              <a:spcAft>
                <a:spcPts val="1200"/>
              </a:spcAft>
              <a:buClr>
                <a:srgbClr val="FF9900"/>
              </a:buClr>
            </a:pPr>
            <a:r>
              <a:rPr lang="en-US">
                <a:solidFill>
                  <a:schemeClr val="tx1"/>
                </a:solidFill>
                <a:latin typeface="Arial" panose="020B0604020202020204" pitchFamily="34" charset="0"/>
                <a:ea typeface="Times New Roman" panose="02020603050405020304" pitchFamily="18" charset="0"/>
                <a:cs typeface="Arial" panose="020B0604020202020204" pitchFamily="34" charset="0"/>
              </a:rPr>
              <a:t>As this is now unavoidable, we have to develop the skills to explain our goals.  The fact that a learner does not have the skills and needs them is no longer an acceptable answer, as the insurance company will have its own idea about who should work on what.</a:t>
            </a:r>
          </a:p>
          <a:p>
            <a:pPr marL="742950" lvl="1" indent="-285750">
              <a:spcAft>
                <a:spcPts val="1200"/>
              </a:spcAft>
              <a:buClr>
                <a:srgbClr val="FF9900"/>
              </a:buClr>
            </a:pPr>
            <a:r>
              <a:rPr lang="en-US">
                <a:solidFill>
                  <a:schemeClr val="tx1"/>
                </a:solidFill>
                <a:latin typeface="Arial" panose="020B0604020202020204" pitchFamily="34" charset="0"/>
                <a:ea typeface="Times New Roman" panose="02020603050405020304" pitchFamily="18" charset="0"/>
                <a:cs typeface="Arial" panose="020B0604020202020204" pitchFamily="34" charset="0"/>
              </a:rPr>
              <a:t>Therefore we have to become good at considering our goals in terms of the </a:t>
            </a:r>
            <a:r>
              <a:rPr lang="en-US" i="1">
                <a:solidFill>
                  <a:schemeClr val="tx1"/>
                </a:solidFill>
                <a:latin typeface="Arial" panose="020B0604020202020204" pitchFamily="34" charset="0"/>
                <a:ea typeface="Times New Roman" panose="02020603050405020304" pitchFamily="18" charset="0"/>
                <a:cs typeface="Arial" panose="020B0604020202020204" pitchFamily="34" charset="0"/>
              </a:rPr>
              <a:t>core deficits</a:t>
            </a:r>
            <a:r>
              <a:rPr lang="en-US">
                <a:solidFill>
                  <a:schemeClr val="tx1"/>
                </a:solidFill>
                <a:latin typeface="Arial" panose="020B0604020202020204" pitchFamily="34" charset="0"/>
                <a:ea typeface="Times New Roman" panose="02020603050405020304" pitchFamily="18" charset="0"/>
                <a:cs typeface="Arial" panose="020B0604020202020204" pitchFamily="34" charset="0"/>
              </a:rPr>
              <a:t> of ASD and how our goals are medically necessary in the sense of addressing those core deficits.</a:t>
            </a:r>
          </a:p>
          <a:p>
            <a:pPr marL="742950" lvl="1" indent="-285750">
              <a:spcAft>
                <a:spcPts val="1200"/>
              </a:spcAft>
              <a:buClr>
                <a:srgbClr val="FF9900"/>
              </a:buClr>
            </a:pPr>
            <a:endParaRPr lang="en-US">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spcAft>
                <a:spcPts val="1200"/>
              </a:spcAft>
              <a:buClr>
                <a:srgbClr val="FF9900"/>
              </a:buClr>
            </a:pPr>
            <a:r>
              <a:rPr lang="en-US">
                <a:solidFill>
                  <a:schemeClr val="tx1"/>
                </a:solidFill>
                <a:latin typeface="Arial" panose="020B0604020202020204" pitchFamily="34" charset="0"/>
                <a:ea typeface="Times New Roman" panose="02020603050405020304" pitchFamily="18" charset="0"/>
                <a:cs typeface="Arial" panose="020B0604020202020204" pitchFamily="34" charset="0"/>
              </a:rPr>
              <a:t>For a copy of slides or whatever, please send to </a:t>
            </a:r>
            <a:r>
              <a:rPr lang="en-US">
                <a:solidFill>
                  <a:schemeClr val="tx1"/>
                </a:solidFill>
                <a:latin typeface="Arial" panose="020B0604020202020204" pitchFamily="34" charset="0"/>
                <a:ea typeface="Times New Roman" panose="02020603050405020304" pitchFamily="18" charset="0"/>
                <a:cs typeface="Arial" panose="020B0604020202020204" pitchFamily="34" charset="0"/>
                <a:hlinkClick r:id="rId3"/>
              </a:rPr>
              <a:t>Bnewman@proudmomentsaba.com</a:t>
            </a:r>
            <a:r>
              <a:rPr lang="en-US">
                <a:solidFill>
                  <a:schemeClr val="tx1"/>
                </a:solidFill>
                <a:latin typeface="Arial" panose="020B0604020202020204" pitchFamily="34" charset="0"/>
                <a:ea typeface="Times New Roman" panose="02020603050405020304" pitchFamily="18" charset="0"/>
                <a:cs typeface="Arial" panose="020B0604020202020204" pitchFamily="34" charset="0"/>
              </a:rPr>
              <a:t> </a:t>
            </a:r>
          </a:p>
          <a:p>
            <a:pPr marL="742950" lvl="1" indent="-285750">
              <a:spcAft>
                <a:spcPts val="1200"/>
              </a:spcAft>
              <a:buClr>
                <a:srgbClr val="FF9900"/>
              </a:buClr>
            </a:pPr>
            <a:endParaRPr lang="en-US">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918972" lvl="2" indent="-285750">
              <a:spcAft>
                <a:spcPts val="1200"/>
              </a:spcAft>
              <a:buClr>
                <a:srgbClr val="FF9900"/>
              </a:buClr>
            </a:pPr>
            <a:endParaRPr lang="en-US">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918972" lvl="2" indent="-285750">
              <a:spcAft>
                <a:spcPts val="1200"/>
              </a:spcAft>
              <a:buClr>
                <a:srgbClr val="FF9900"/>
              </a:buClr>
            </a:pPr>
            <a:endParaRPr lang="en-US">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918972" lvl="2" indent="-285750">
              <a:spcAft>
                <a:spcPts val="1200"/>
              </a:spcAft>
              <a:buClr>
                <a:srgbClr val="FF9900"/>
              </a:buClr>
            </a:pPr>
            <a:endParaRPr lang="en-US">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spcAft>
                <a:spcPts val="1200"/>
              </a:spcAft>
              <a:buClr>
                <a:srgbClr val="FF9900"/>
              </a:buClr>
            </a:pPr>
            <a:endParaRPr lang="en-US">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spcAft>
                <a:spcPts val="1200"/>
              </a:spcAft>
              <a:buClr>
                <a:srgbClr val="FF9900"/>
              </a:buClr>
            </a:pPr>
            <a:endParaRPr lang="en-US">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spcAft>
                <a:spcPts val="1200"/>
              </a:spcAft>
              <a:buClr>
                <a:srgbClr val="FF9900"/>
              </a:buClr>
            </a:pPr>
            <a:endParaRPr lang="en-US">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spcAft>
                <a:spcPts val="1200"/>
              </a:spcAft>
              <a:buClr>
                <a:srgbClr val="FF9900"/>
              </a:buClr>
            </a:pPr>
            <a:endParaRPr lang="en-US">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7195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Zz Top GIF | Gfycat">
            <a:extLst>
              <a:ext uri="{FF2B5EF4-FFF2-40B4-BE49-F238E27FC236}">
                <a16:creationId xmlns:a16="http://schemas.microsoft.com/office/drawing/2014/main" id="{39CFE102-4417-9610-F92B-57D510DCB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5140" y="4092100"/>
            <a:ext cx="302895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392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8EBBE5-B0DB-F745-A15F-33996376ECBE}"/>
              </a:ext>
            </a:extLst>
          </p:cNvPr>
          <p:cNvSpPr txBox="1"/>
          <p:nvPr/>
        </p:nvSpPr>
        <p:spPr>
          <a:xfrm>
            <a:off x="521740" y="434645"/>
            <a:ext cx="1174748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chemeClr val="tx2"/>
                </a:solidFill>
                <a:effectLst/>
                <a:uLnTx/>
                <a:uFillTx/>
                <a:latin typeface="Arial" panose="020B0604020202020204" pitchFamily="34" charset="0"/>
                <a:cs typeface="Arial" panose="020B0604020202020204" pitchFamily="34" charset="0"/>
              </a:rPr>
              <a:t>ABA Programming, as it was (</a:t>
            </a:r>
            <a:r>
              <a:rPr kumimoji="0" lang="en-US" sz="3200" b="0" i="1" u="none" strike="noStrike" kern="1200" cap="none" spc="0" normalizeH="0" baseline="0" noProof="0">
                <a:ln>
                  <a:noFill/>
                </a:ln>
                <a:solidFill>
                  <a:schemeClr val="tx2"/>
                </a:solidFill>
                <a:effectLst/>
                <a:uLnTx/>
                <a:uFillTx/>
                <a:latin typeface="Arial" panose="020B0604020202020204" pitchFamily="34" charset="0"/>
                <a:cs typeface="Arial" panose="020B0604020202020204" pitchFamily="34" charset="0"/>
              </a:rPr>
              <a:t>and should be!)</a:t>
            </a:r>
          </a:p>
        </p:txBody>
      </p:sp>
      <p:sp>
        <p:nvSpPr>
          <p:cNvPr id="3" name="Content Placeholder 2">
            <a:extLst>
              <a:ext uri="{FF2B5EF4-FFF2-40B4-BE49-F238E27FC236}">
                <a16:creationId xmlns:a16="http://schemas.microsoft.com/office/drawing/2014/main" id="{EDD286C4-50DE-2646-9914-86818277FB6E}"/>
              </a:ext>
            </a:extLst>
          </p:cNvPr>
          <p:cNvSpPr txBox="1">
            <a:spLocks/>
          </p:cNvSpPr>
          <p:nvPr/>
        </p:nvSpPr>
        <p:spPr>
          <a:xfrm>
            <a:off x="0" y="1654045"/>
            <a:ext cx="11392678" cy="4149596"/>
          </a:xfrm>
          <a:prstGeom prst="rect">
            <a:avLst/>
          </a:prstGeom>
        </p:spPr>
        <p:txBody>
          <a:bodyPr vert="horz" lIns="0" tIns="0" rIns="0" bIns="0" rtlCol="0">
            <a:noAutofit/>
          </a:bodyPr>
          <a:lstStyle>
            <a:lvl1pPr marL="0" indent="0" algn="l" defTabSz="457200" rtl="0" eaLnBrk="1" latinLnBrk="0" hangingPunct="1">
              <a:spcBef>
                <a:spcPts val="0"/>
              </a:spcBef>
              <a:spcAft>
                <a:spcPts val="300"/>
              </a:spcAft>
              <a:buFontTx/>
              <a:buNone/>
              <a:defRPr sz="1800" b="0" kern="1200">
                <a:solidFill>
                  <a:schemeClr val="accent5"/>
                </a:solidFill>
                <a:latin typeface="Calibri"/>
                <a:ea typeface="+mn-ea"/>
                <a:cs typeface="Calibri"/>
              </a:defRPr>
            </a:lvl1pPr>
            <a:lvl2pPr marL="171450" indent="-171450" algn="l" defTabSz="0" rtl="0" eaLnBrk="1" latinLnBrk="0" hangingPunct="1">
              <a:spcBef>
                <a:spcPts val="0"/>
              </a:spcBef>
              <a:spcAft>
                <a:spcPts val="300"/>
              </a:spcAft>
              <a:buFont typeface="Calibri" panose="020F0502020204030204" pitchFamily="34" charset="0"/>
              <a:buChar char="•"/>
              <a:defRPr sz="1800" b="0" i="0" kern="1200">
                <a:solidFill>
                  <a:schemeClr val="accent5"/>
                </a:solidFill>
                <a:latin typeface="Calibri"/>
                <a:ea typeface="+mn-ea"/>
                <a:cs typeface="Calibri"/>
              </a:defRPr>
            </a:lvl2pPr>
            <a:lvl3pPr marL="347472" indent="-164592" algn="l" defTabSz="401638" rtl="0" eaLnBrk="1" latinLnBrk="0" hangingPunct="1">
              <a:spcBef>
                <a:spcPts val="0"/>
              </a:spcBef>
              <a:spcAft>
                <a:spcPts val="300"/>
              </a:spcAft>
              <a:buFont typeface="Calibri" panose="020F0502020204030204" pitchFamily="34" charset="0"/>
              <a:buChar char="-"/>
              <a:defRPr sz="1800" b="0" i="0" kern="1200">
                <a:solidFill>
                  <a:schemeClr val="accent5"/>
                </a:solidFill>
                <a:latin typeface="Calibri"/>
                <a:ea typeface="+mn-ea"/>
                <a:cs typeface="Calibri"/>
              </a:defRPr>
            </a:lvl3pPr>
            <a:lvl4pPr marL="502920" indent="-146304" algn="l" defTabSz="228600" rtl="0" eaLnBrk="1" latinLnBrk="0" hangingPunct="1">
              <a:spcBef>
                <a:spcPts val="0"/>
              </a:spcBef>
              <a:spcAft>
                <a:spcPts val="300"/>
              </a:spcAft>
              <a:buFont typeface="Calibri" panose="020F0502020204030204" pitchFamily="34" charset="0"/>
              <a:buChar char="•"/>
              <a:defRPr sz="1400" b="0" i="0" kern="1200">
                <a:solidFill>
                  <a:schemeClr val="accent5"/>
                </a:solidFill>
                <a:latin typeface="Calibri"/>
                <a:ea typeface="+mn-ea"/>
                <a:cs typeface="Calibri"/>
              </a:defRPr>
            </a:lvl4pPr>
            <a:lvl5pPr marL="667512" indent="-146304" algn="l" defTabSz="457200" rtl="0" eaLnBrk="1" latinLnBrk="0" hangingPunct="1">
              <a:spcBef>
                <a:spcPts val="0"/>
              </a:spcBef>
              <a:spcAft>
                <a:spcPts val="300"/>
              </a:spcAft>
              <a:buFont typeface="Calibri" panose="020F0502020204030204" pitchFamily="34" charset="0"/>
              <a:buChar char="-"/>
              <a:defRPr lang="en-US" sz="1400" b="0" i="0" kern="1200">
                <a:solidFill>
                  <a:schemeClr val="accent5"/>
                </a:solidFill>
                <a:latin typeface="Calibri"/>
                <a:ea typeface="+mn-ea"/>
                <a:cs typeface="Calibri"/>
              </a:defRPr>
            </a:lvl5pPr>
            <a:lvl6pPr marL="822960"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6pPr>
            <a:lvl7pPr marL="978408"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7pPr>
            <a:lvl8pPr marL="1133856" indent="-146304" algn="l" defTabSz="457200" rtl="0" eaLnBrk="1" latinLnBrk="0" hangingPunct="1">
              <a:spcBef>
                <a:spcPts val="0"/>
              </a:spcBef>
              <a:spcAft>
                <a:spcPts val="300"/>
              </a:spcAft>
              <a:buFont typeface="Arial"/>
              <a:buChar char="•"/>
              <a:defRPr sz="1400" kern="1200">
                <a:solidFill>
                  <a:schemeClr val="tx1"/>
                </a:solidFill>
                <a:latin typeface="+mn-lt"/>
                <a:ea typeface="+mn-ea"/>
                <a:cs typeface="+mn-cs"/>
              </a:defRPr>
            </a:lvl8pPr>
            <a:lvl9pPr marL="1289304"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9pPr>
          </a:lstStyle>
          <a:p>
            <a:pPr marL="742950" lvl="1" indent="-285750">
              <a:spcAft>
                <a:spcPts val="1200"/>
              </a:spcAft>
              <a:buClr>
                <a:srgbClr val="FF9900"/>
              </a:buClr>
            </a:pPr>
            <a:r>
              <a:rPr lang="en-US">
                <a:solidFill>
                  <a:srgbClr val="000000"/>
                </a:solidFill>
                <a:latin typeface="Arial" panose="020B0604020202020204" pitchFamily="34" charset="0"/>
              </a:rPr>
              <a:t>Assessments, formalized and informal, were conducted by a BCBA.</a:t>
            </a:r>
          </a:p>
          <a:p>
            <a:pPr marL="742950" lvl="1" indent="-285750">
              <a:spcAft>
                <a:spcPts val="1200"/>
              </a:spcAft>
              <a:buClr>
                <a:srgbClr val="FF9900"/>
              </a:buClr>
            </a:pPr>
            <a:r>
              <a:rPr lang="en-US" b="0" i="0">
                <a:solidFill>
                  <a:srgbClr val="000000"/>
                </a:solidFill>
                <a:effectLst/>
                <a:latin typeface="Arial" panose="020B0604020202020204" pitchFamily="34" charset="0"/>
              </a:rPr>
              <a:t>Skills the student did not possess that were important for independent functioning were identified, in keeping with individual and family input.</a:t>
            </a:r>
          </a:p>
          <a:p>
            <a:pPr marL="742950" lvl="1" indent="-285750">
              <a:spcAft>
                <a:spcPts val="1200"/>
              </a:spcAft>
              <a:buClr>
                <a:srgbClr val="FF9900"/>
              </a:buClr>
            </a:pPr>
            <a:r>
              <a:rPr lang="en-US">
                <a:solidFill>
                  <a:srgbClr val="000000"/>
                </a:solidFill>
                <a:latin typeface="Arial" panose="020B0604020202020204" pitchFamily="34" charset="0"/>
              </a:rPr>
              <a:t>Behaviors that were interfering with learning or independent functioning in mainstream environments, were identified.</a:t>
            </a:r>
          </a:p>
          <a:p>
            <a:pPr marL="742950" lvl="1" indent="-285750">
              <a:spcAft>
                <a:spcPts val="1200"/>
              </a:spcAft>
              <a:buClr>
                <a:srgbClr val="FF9900"/>
              </a:buClr>
            </a:pPr>
            <a:endParaRPr lang="en-US" b="0" i="0">
              <a:solidFill>
                <a:srgbClr val="000000"/>
              </a:solidFill>
              <a:effectLst/>
              <a:latin typeface="Arial" panose="020B0604020202020204" pitchFamily="34" charset="0"/>
            </a:endParaRPr>
          </a:p>
          <a:p>
            <a:pPr marL="742950" lvl="1" indent="-285750">
              <a:spcAft>
                <a:spcPts val="1200"/>
              </a:spcAft>
              <a:buClr>
                <a:srgbClr val="FF9900"/>
              </a:buClr>
            </a:pPr>
            <a:r>
              <a:rPr lang="en-US">
                <a:solidFill>
                  <a:srgbClr val="000000"/>
                </a:solidFill>
                <a:latin typeface="Arial" panose="020B0604020202020204" pitchFamily="34" charset="0"/>
              </a:rPr>
              <a:t>Treatment plans to teach lagging skills and to address competing/interfering behavior were drafted and enacted.</a:t>
            </a:r>
          </a:p>
          <a:p>
            <a:pPr marL="742950" lvl="1" indent="-285750">
              <a:spcAft>
                <a:spcPts val="1200"/>
              </a:spcAft>
              <a:buClr>
                <a:srgbClr val="FF9900"/>
              </a:buClr>
            </a:pPr>
            <a:endParaRPr lang="en-US" b="0" i="0">
              <a:solidFill>
                <a:srgbClr val="000000"/>
              </a:solidFill>
              <a:effectLst/>
              <a:latin typeface="Arial" panose="020B0604020202020204" pitchFamily="34" charset="0"/>
            </a:endParaRPr>
          </a:p>
          <a:p>
            <a:pPr marL="742950" lvl="1" indent="-285750">
              <a:spcAft>
                <a:spcPts val="1200"/>
              </a:spcAft>
              <a:buClr>
                <a:srgbClr val="FF9900"/>
              </a:buClr>
            </a:pPr>
            <a:endParaRPr lang="en-US" b="0" i="0">
              <a:solidFill>
                <a:srgbClr val="000000"/>
              </a:solidFill>
              <a:effectLst/>
              <a:latin typeface="Arial" panose="020B0604020202020204" pitchFamily="34" charset="0"/>
            </a:endParaRPr>
          </a:p>
          <a:p>
            <a:pPr marL="742950" lvl="1" indent="-285750">
              <a:spcAft>
                <a:spcPts val="1200"/>
              </a:spcAft>
              <a:buClr>
                <a:srgbClr val="FF9900"/>
              </a:buClr>
            </a:pPr>
            <a:endParaRPr lang="en-US" b="0" i="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8000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8EBBE5-B0DB-F745-A15F-33996376ECBE}"/>
              </a:ext>
            </a:extLst>
          </p:cNvPr>
          <p:cNvSpPr txBox="1"/>
          <p:nvPr/>
        </p:nvSpPr>
        <p:spPr>
          <a:xfrm>
            <a:off x="521740" y="434645"/>
            <a:ext cx="1174748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a:solidFill>
                  <a:srgbClr val="44546A"/>
                </a:solidFill>
                <a:latin typeface="Arial" panose="020B0604020202020204" pitchFamily="34" charset="0"/>
                <a:cs typeface="Arial" panose="020B0604020202020204" pitchFamily="34" charset="0"/>
              </a:rPr>
              <a:t>Third party payment (insurance-based) became widespread in the mid to late 2010s</a:t>
            </a:r>
            <a:endParaRPr kumimoji="0" lang="en-US" sz="3200" b="0" i="0"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EDD286C4-50DE-2646-9914-86818277FB6E}"/>
              </a:ext>
            </a:extLst>
          </p:cNvPr>
          <p:cNvSpPr txBox="1">
            <a:spLocks/>
          </p:cNvSpPr>
          <p:nvPr/>
        </p:nvSpPr>
        <p:spPr>
          <a:xfrm>
            <a:off x="0" y="1654045"/>
            <a:ext cx="11392678" cy="4769310"/>
          </a:xfrm>
          <a:prstGeom prst="rect">
            <a:avLst/>
          </a:prstGeom>
        </p:spPr>
        <p:txBody>
          <a:bodyPr vert="horz" lIns="0" tIns="0" rIns="0" bIns="0" rtlCol="0">
            <a:noAutofit/>
          </a:bodyPr>
          <a:lstStyle>
            <a:lvl1pPr marL="0" indent="0" algn="l" defTabSz="457200" rtl="0" eaLnBrk="1" latinLnBrk="0" hangingPunct="1">
              <a:spcBef>
                <a:spcPts val="0"/>
              </a:spcBef>
              <a:spcAft>
                <a:spcPts val="300"/>
              </a:spcAft>
              <a:buFontTx/>
              <a:buNone/>
              <a:defRPr sz="1800" b="0" kern="1200">
                <a:solidFill>
                  <a:schemeClr val="accent5"/>
                </a:solidFill>
                <a:latin typeface="Calibri"/>
                <a:ea typeface="+mn-ea"/>
                <a:cs typeface="Calibri"/>
              </a:defRPr>
            </a:lvl1pPr>
            <a:lvl2pPr marL="171450" indent="-171450" algn="l" defTabSz="0" rtl="0" eaLnBrk="1" latinLnBrk="0" hangingPunct="1">
              <a:spcBef>
                <a:spcPts val="0"/>
              </a:spcBef>
              <a:spcAft>
                <a:spcPts val="300"/>
              </a:spcAft>
              <a:buFont typeface="Calibri" panose="020F0502020204030204" pitchFamily="34" charset="0"/>
              <a:buChar char="•"/>
              <a:defRPr sz="1800" b="0" i="0" kern="1200">
                <a:solidFill>
                  <a:schemeClr val="accent5"/>
                </a:solidFill>
                <a:latin typeface="Calibri"/>
                <a:ea typeface="+mn-ea"/>
                <a:cs typeface="Calibri"/>
              </a:defRPr>
            </a:lvl2pPr>
            <a:lvl3pPr marL="347472" indent="-164592" algn="l" defTabSz="401638" rtl="0" eaLnBrk="1" latinLnBrk="0" hangingPunct="1">
              <a:spcBef>
                <a:spcPts val="0"/>
              </a:spcBef>
              <a:spcAft>
                <a:spcPts val="300"/>
              </a:spcAft>
              <a:buFont typeface="Calibri" panose="020F0502020204030204" pitchFamily="34" charset="0"/>
              <a:buChar char="-"/>
              <a:defRPr sz="1800" b="0" i="0" kern="1200">
                <a:solidFill>
                  <a:schemeClr val="accent5"/>
                </a:solidFill>
                <a:latin typeface="Calibri"/>
                <a:ea typeface="+mn-ea"/>
                <a:cs typeface="Calibri"/>
              </a:defRPr>
            </a:lvl3pPr>
            <a:lvl4pPr marL="502920" indent="-146304" algn="l" defTabSz="228600" rtl="0" eaLnBrk="1" latinLnBrk="0" hangingPunct="1">
              <a:spcBef>
                <a:spcPts val="0"/>
              </a:spcBef>
              <a:spcAft>
                <a:spcPts val="300"/>
              </a:spcAft>
              <a:buFont typeface="Calibri" panose="020F0502020204030204" pitchFamily="34" charset="0"/>
              <a:buChar char="•"/>
              <a:defRPr sz="1400" b="0" i="0" kern="1200">
                <a:solidFill>
                  <a:schemeClr val="accent5"/>
                </a:solidFill>
                <a:latin typeface="Calibri"/>
                <a:ea typeface="+mn-ea"/>
                <a:cs typeface="Calibri"/>
              </a:defRPr>
            </a:lvl4pPr>
            <a:lvl5pPr marL="667512" indent="-146304" algn="l" defTabSz="457200" rtl="0" eaLnBrk="1" latinLnBrk="0" hangingPunct="1">
              <a:spcBef>
                <a:spcPts val="0"/>
              </a:spcBef>
              <a:spcAft>
                <a:spcPts val="300"/>
              </a:spcAft>
              <a:buFont typeface="Calibri" panose="020F0502020204030204" pitchFamily="34" charset="0"/>
              <a:buChar char="-"/>
              <a:defRPr lang="en-US" sz="1400" b="0" i="0" kern="1200">
                <a:solidFill>
                  <a:schemeClr val="accent5"/>
                </a:solidFill>
                <a:latin typeface="Calibri"/>
                <a:ea typeface="+mn-ea"/>
                <a:cs typeface="Calibri"/>
              </a:defRPr>
            </a:lvl5pPr>
            <a:lvl6pPr marL="822960"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6pPr>
            <a:lvl7pPr marL="978408"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7pPr>
            <a:lvl8pPr marL="1133856" indent="-146304" algn="l" defTabSz="457200" rtl="0" eaLnBrk="1" latinLnBrk="0" hangingPunct="1">
              <a:spcBef>
                <a:spcPts val="0"/>
              </a:spcBef>
              <a:spcAft>
                <a:spcPts val="300"/>
              </a:spcAft>
              <a:buFont typeface="Arial"/>
              <a:buChar char="•"/>
              <a:defRPr sz="1400" kern="1200">
                <a:solidFill>
                  <a:schemeClr val="tx1"/>
                </a:solidFill>
                <a:latin typeface="+mn-lt"/>
                <a:ea typeface="+mn-ea"/>
                <a:cs typeface="+mn-cs"/>
              </a:defRPr>
            </a:lvl8pPr>
            <a:lvl9pPr marL="1289304"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9pPr>
          </a:lstStyle>
          <a:p>
            <a:pPr marL="742950" lvl="1" indent="-285750">
              <a:spcAft>
                <a:spcPts val="1200"/>
              </a:spcAft>
              <a:buClr>
                <a:srgbClr val="FF9900"/>
              </a:buClr>
              <a:defRPr/>
            </a:pPr>
            <a:r>
              <a:rPr lang="en-US">
                <a:solidFill>
                  <a:srgbClr val="000000"/>
                </a:solidFill>
                <a:latin typeface="Arial" panose="020B0604020202020204" pitchFamily="34" charset="0"/>
              </a:rPr>
              <a:t>As with all other </a:t>
            </a:r>
            <a:r>
              <a:rPr lang="en-US" i="1">
                <a:solidFill>
                  <a:srgbClr val="000000"/>
                </a:solidFill>
                <a:latin typeface="Arial" panose="020B0604020202020204" pitchFamily="34" charset="0"/>
              </a:rPr>
              <a:t>Inherit the Wind </a:t>
            </a:r>
            <a:r>
              <a:rPr lang="en-US">
                <a:solidFill>
                  <a:srgbClr val="000000"/>
                </a:solidFill>
                <a:latin typeface="Arial" panose="020B0604020202020204" pitchFamily="34" charset="0"/>
              </a:rPr>
              <a:t>developments in life, there are tradeoffs to progress.</a:t>
            </a:r>
          </a:p>
          <a:p>
            <a:pPr marL="742950" lvl="1" indent="-285750">
              <a:spcAft>
                <a:spcPts val="1200"/>
              </a:spcAft>
              <a:buClr>
                <a:srgbClr val="FF9900"/>
              </a:buClr>
              <a:defRPr/>
            </a:pPr>
            <a:endParaRPr lang="en-US">
              <a:solidFill>
                <a:srgbClr val="000000"/>
              </a:solidFill>
              <a:latin typeface="Arial" panose="020B0604020202020204" pitchFamily="34" charset="0"/>
            </a:endParaRPr>
          </a:p>
          <a:p>
            <a:pPr marL="742950" lvl="1" indent="-285750">
              <a:spcAft>
                <a:spcPts val="1200"/>
              </a:spcAft>
              <a:buClr>
                <a:srgbClr val="FF9900"/>
              </a:buClr>
              <a:defRPr/>
            </a:pPr>
            <a:r>
              <a:rPr lang="en-US">
                <a:solidFill>
                  <a:srgbClr val="000000"/>
                </a:solidFill>
                <a:latin typeface="Arial" panose="020B0604020202020204" pitchFamily="34" charset="0"/>
              </a:rPr>
              <a:t>On the one hand, many people who were otherwise mortgaging their homes or simply could not afford ABA programming, were able to access it.</a:t>
            </a:r>
          </a:p>
          <a:p>
            <a:pPr marL="742950" lvl="1" indent="-285750">
              <a:spcAft>
                <a:spcPts val="1200"/>
              </a:spcAft>
              <a:buClr>
                <a:srgbClr val="FF9900"/>
              </a:buClr>
              <a:defRPr/>
            </a:pPr>
            <a:endParaRPr lang="en-US">
              <a:solidFill>
                <a:srgbClr val="000000"/>
              </a:solidFill>
              <a:latin typeface="Arial" panose="020B0604020202020204" pitchFamily="34" charset="0"/>
            </a:endParaRPr>
          </a:p>
          <a:p>
            <a:pPr marL="742950" lvl="1" indent="-285750">
              <a:spcAft>
                <a:spcPts val="1200"/>
              </a:spcAft>
              <a:buClr>
                <a:srgbClr val="FF9900"/>
              </a:buClr>
              <a:defRPr/>
            </a:pPr>
            <a:r>
              <a:rPr lang="en-US">
                <a:solidFill>
                  <a:srgbClr val="000000"/>
                </a:solidFill>
                <a:latin typeface="Arial" panose="020B0604020202020204" pitchFamily="34" charset="0"/>
              </a:rPr>
              <a:t>On the other hand, now there is an insurance company looking at programming to provide their input regarding what they consider “appropriate.”</a:t>
            </a:r>
          </a:p>
          <a:p>
            <a:pPr marL="742950" lvl="1" indent="-285750">
              <a:spcAft>
                <a:spcPts val="1200"/>
              </a:spcAft>
              <a:buClr>
                <a:srgbClr val="FF9900"/>
              </a:buClr>
              <a:defRPr/>
            </a:pPr>
            <a:endParaRPr lang="en-US">
              <a:solidFill>
                <a:srgbClr val="000000"/>
              </a:solidFill>
              <a:latin typeface="Arial" panose="020B0604020202020204" pitchFamily="34" charset="0"/>
            </a:endParaRPr>
          </a:p>
          <a:p>
            <a:pPr marL="742950" lvl="1" indent="-285750">
              <a:spcAft>
                <a:spcPts val="1200"/>
              </a:spcAft>
              <a:buClr>
                <a:srgbClr val="FF9900"/>
              </a:buClr>
              <a:defRPr/>
            </a:pPr>
            <a:r>
              <a:rPr lang="en-US">
                <a:solidFill>
                  <a:srgbClr val="000000"/>
                </a:solidFill>
                <a:latin typeface="Arial" panose="020B0604020202020204" pitchFamily="34" charset="0"/>
              </a:rPr>
              <a:t>This is, of course, a critical issue for licensed behavior analysts, as we have professional and ethical responsibilities to advocate for the most appropriate and effective treatment possible for our clients. This is not unique to us, of course, as medical professionals have to address the same concerns, etc.</a:t>
            </a:r>
            <a:endParaRPr lang="en-US">
              <a:solidFill>
                <a:schemeClr val="tx1"/>
              </a:solidFill>
              <a:latin typeface="Arial" panose="020B0604020202020204" pitchFamily="34" charset="0"/>
            </a:endParaRPr>
          </a:p>
          <a:p>
            <a:pPr marL="742950" lvl="1" indent="-285750">
              <a:spcAft>
                <a:spcPts val="1200"/>
              </a:spcAft>
              <a:buClr>
                <a:srgbClr val="FF9900"/>
              </a:buClr>
              <a:defRPr/>
            </a:pPr>
            <a:endParaRPr lang="en-US">
              <a:solidFill>
                <a:srgbClr val="000000"/>
              </a:solidFill>
              <a:latin typeface="Arial" panose="020B0604020202020204" pitchFamily="34" charset="0"/>
            </a:endParaRPr>
          </a:p>
          <a:p>
            <a:pPr marL="742950" lvl="1" indent="-285750">
              <a:spcAft>
                <a:spcPts val="1200"/>
              </a:spcAft>
              <a:buClr>
                <a:srgbClr val="FF9900"/>
              </a:buClr>
              <a:defRPr/>
            </a:pPr>
            <a:endParaRPr lang="en-US">
              <a:solidFill>
                <a:srgbClr val="000000"/>
              </a:solidFill>
              <a:latin typeface="Arial" panose="020B0604020202020204" pitchFamily="34" charset="0"/>
            </a:endParaRPr>
          </a:p>
          <a:p>
            <a:pPr marL="742950" lvl="1" indent="-285750">
              <a:spcAft>
                <a:spcPts val="1200"/>
              </a:spcAft>
              <a:buClr>
                <a:srgbClr val="FF9900"/>
              </a:buClr>
              <a:defRPr/>
            </a:pPr>
            <a:endParaRPr lang="en-US">
              <a:solidFill>
                <a:srgbClr val="000000"/>
              </a:solidFill>
              <a:latin typeface="Arial" panose="020B0604020202020204" pitchFamily="34" charset="0"/>
            </a:endParaRPr>
          </a:p>
          <a:p>
            <a:pPr marL="742950" lvl="1" indent="-285750">
              <a:spcAft>
                <a:spcPts val="1200"/>
              </a:spcAft>
              <a:buClr>
                <a:srgbClr val="FF9900"/>
              </a:buClr>
              <a:defRPr/>
            </a:pPr>
            <a:endParaRPr lang="en-US">
              <a:solidFill>
                <a:srgbClr val="000000"/>
              </a:solidFill>
              <a:latin typeface="Arial" panose="020B0604020202020204" pitchFamily="34" charset="0"/>
            </a:endParaRPr>
          </a:p>
          <a:p>
            <a:pPr marL="742950" lvl="1" indent="-285750">
              <a:spcAft>
                <a:spcPts val="1200"/>
              </a:spcAft>
              <a:buClr>
                <a:srgbClr val="FF9900"/>
              </a:buClr>
              <a:defRPr/>
            </a:pPr>
            <a:endParaRPr lang="en-US">
              <a:solidFill>
                <a:srgbClr val="000000"/>
              </a:solidFill>
              <a:latin typeface="Arial" panose="020B0604020202020204" pitchFamily="34" charset="0"/>
            </a:endParaRPr>
          </a:p>
          <a:p>
            <a:pPr marL="742950" lvl="1" indent="-285750">
              <a:spcAft>
                <a:spcPts val="1200"/>
              </a:spcAft>
              <a:buClr>
                <a:srgbClr val="FF9900"/>
              </a:buClr>
              <a:defRPr/>
            </a:pPr>
            <a:endParaRPr lang="en-US">
              <a:solidFill>
                <a:srgbClr val="000000"/>
              </a:solidFill>
              <a:latin typeface="Arial" panose="020B0604020202020204" pitchFamily="34" charset="0"/>
            </a:endParaRPr>
          </a:p>
          <a:p>
            <a:pPr marL="742950" marR="0" lvl="1" indent="-285750" algn="l" defTabSz="0" rtl="0" eaLnBrk="1" fontAlgn="auto" latinLnBrk="0" hangingPunct="1">
              <a:lnSpc>
                <a:spcPct val="100000"/>
              </a:lnSpc>
              <a:spcBef>
                <a:spcPts val="0"/>
              </a:spcBef>
              <a:spcAft>
                <a:spcPts val="1200"/>
              </a:spcAft>
              <a:buClr>
                <a:srgbClr val="FF9900"/>
              </a:buClr>
              <a:buSzTx/>
              <a:buFont typeface="Calibri" panose="020F0502020204030204" pitchFamily="34" charset="0"/>
              <a:buChar char="•"/>
              <a:tabLst/>
              <a:defRPr/>
            </a:pPr>
            <a:endParaRPr lang="en-US">
              <a:solidFill>
                <a:srgbClr val="000000"/>
              </a:solidFill>
              <a:latin typeface="Arial" panose="020B0604020202020204" pitchFamily="34" charset="0"/>
            </a:endParaRPr>
          </a:p>
        </p:txBody>
      </p:sp>
    </p:spTree>
    <p:extLst>
      <p:ext uri="{BB962C8B-B14F-4D97-AF65-F5344CB8AC3E}">
        <p14:creationId xmlns:p14="http://schemas.microsoft.com/office/powerpoint/2010/main" val="1163930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8EBBE5-B0DB-F745-A15F-33996376ECBE}"/>
              </a:ext>
            </a:extLst>
          </p:cNvPr>
          <p:cNvSpPr txBox="1"/>
          <p:nvPr/>
        </p:nvSpPr>
        <p:spPr>
          <a:xfrm>
            <a:off x="521740" y="434645"/>
            <a:ext cx="1174748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rPr>
              <a:t>Following conducting the assessment, the paperwork is</a:t>
            </a:r>
            <a:r>
              <a:rPr lang="en-US" sz="3200">
                <a:solidFill>
                  <a:srgbClr val="44546A"/>
                </a:solidFill>
                <a:latin typeface="Arial" panose="020B0604020202020204" pitchFamily="34" charset="0"/>
                <a:cs typeface="Arial" panose="020B0604020202020204" pitchFamily="34" charset="0"/>
              </a:rPr>
              <a:t> </a:t>
            </a:r>
            <a:r>
              <a:rPr kumimoji="0" lang="en-US" sz="3200" b="0" i="0" u="none" strike="noStrike" kern="1200" cap="none" spc="0" normalizeH="0" baseline="0" noProof="0" err="1">
                <a:ln>
                  <a:noFill/>
                </a:ln>
                <a:solidFill>
                  <a:srgbClr val="44546A"/>
                </a:solidFill>
                <a:effectLst/>
                <a:uLnTx/>
                <a:uFillTx/>
                <a:latin typeface="Arial" panose="020B0604020202020204" pitchFamily="34" charset="0"/>
                <a:ea typeface="+mn-ea"/>
                <a:cs typeface="Arial" panose="020B0604020202020204" pitchFamily="34" charset="0"/>
              </a:rPr>
              <a:t>subm</a:t>
            </a:r>
            <a:r>
              <a:rPr lang="en-US" sz="3200" err="1">
                <a:solidFill>
                  <a:srgbClr val="44546A"/>
                </a:solidFill>
                <a:latin typeface="Arial" panose="020B0604020202020204" pitchFamily="34" charset="0"/>
                <a:cs typeface="Arial" panose="020B0604020202020204" pitchFamily="34" charset="0"/>
              </a:rPr>
              <a:t>itted</a:t>
            </a:r>
            <a:r>
              <a:rPr lang="en-US" sz="3200">
                <a:solidFill>
                  <a:srgbClr val="44546A"/>
                </a:solidFill>
                <a:latin typeface="Arial" panose="020B0604020202020204" pitchFamily="34" charset="0"/>
                <a:cs typeface="Arial" panose="020B0604020202020204" pitchFamily="34" charset="0"/>
              </a:rPr>
              <a:t> to the insurance company</a:t>
            </a:r>
            <a:endParaRPr kumimoji="0" lang="en-US" sz="3200" b="0" i="0"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EDD286C4-50DE-2646-9914-86818277FB6E}"/>
              </a:ext>
            </a:extLst>
          </p:cNvPr>
          <p:cNvSpPr txBox="1">
            <a:spLocks/>
          </p:cNvSpPr>
          <p:nvPr/>
        </p:nvSpPr>
        <p:spPr>
          <a:xfrm>
            <a:off x="0" y="1654045"/>
            <a:ext cx="11392678" cy="4769310"/>
          </a:xfrm>
          <a:prstGeom prst="rect">
            <a:avLst/>
          </a:prstGeom>
        </p:spPr>
        <p:txBody>
          <a:bodyPr vert="horz" lIns="0" tIns="0" rIns="0" bIns="0" rtlCol="0">
            <a:noAutofit/>
          </a:bodyPr>
          <a:lstStyle>
            <a:lvl1pPr marL="0" indent="0" algn="l" defTabSz="457200" rtl="0" eaLnBrk="1" latinLnBrk="0" hangingPunct="1">
              <a:spcBef>
                <a:spcPts val="0"/>
              </a:spcBef>
              <a:spcAft>
                <a:spcPts val="300"/>
              </a:spcAft>
              <a:buFontTx/>
              <a:buNone/>
              <a:defRPr sz="1800" b="0" kern="1200">
                <a:solidFill>
                  <a:schemeClr val="accent5"/>
                </a:solidFill>
                <a:latin typeface="Calibri"/>
                <a:ea typeface="+mn-ea"/>
                <a:cs typeface="Calibri"/>
              </a:defRPr>
            </a:lvl1pPr>
            <a:lvl2pPr marL="171450" indent="-171450" algn="l" defTabSz="0" rtl="0" eaLnBrk="1" latinLnBrk="0" hangingPunct="1">
              <a:spcBef>
                <a:spcPts val="0"/>
              </a:spcBef>
              <a:spcAft>
                <a:spcPts val="300"/>
              </a:spcAft>
              <a:buFont typeface="Calibri" panose="020F0502020204030204" pitchFamily="34" charset="0"/>
              <a:buChar char="•"/>
              <a:defRPr sz="1800" b="0" i="0" kern="1200">
                <a:solidFill>
                  <a:schemeClr val="accent5"/>
                </a:solidFill>
                <a:latin typeface="Calibri"/>
                <a:ea typeface="+mn-ea"/>
                <a:cs typeface="Calibri"/>
              </a:defRPr>
            </a:lvl2pPr>
            <a:lvl3pPr marL="347472" indent="-164592" algn="l" defTabSz="401638" rtl="0" eaLnBrk="1" latinLnBrk="0" hangingPunct="1">
              <a:spcBef>
                <a:spcPts val="0"/>
              </a:spcBef>
              <a:spcAft>
                <a:spcPts val="300"/>
              </a:spcAft>
              <a:buFont typeface="Calibri" panose="020F0502020204030204" pitchFamily="34" charset="0"/>
              <a:buChar char="-"/>
              <a:defRPr sz="1800" b="0" i="0" kern="1200">
                <a:solidFill>
                  <a:schemeClr val="accent5"/>
                </a:solidFill>
                <a:latin typeface="Calibri"/>
                <a:ea typeface="+mn-ea"/>
                <a:cs typeface="Calibri"/>
              </a:defRPr>
            </a:lvl3pPr>
            <a:lvl4pPr marL="502920" indent="-146304" algn="l" defTabSz="228600" rtl="0" eaLnBrk="1" latinLnBrk="0" hangingPunct="1">
              <a:spcBef>
                <a:spcPts val="0"/>
              </a:spcBef>
              <a:spcAft>
                <a:spcPts val="300"/>
              </a:spcAft>
              <a:buFont typeface="Calibri" panose="020F0502020204030204" pitchFamily="34" charset="0"/>
              <a:buChar char="•"/>
              <a:defRPr sz="1400" b="0" i="0" kern="1200">
                <a:solidFill>
                  <a:schemeClr val="accent5"/>
                </a:solidFill>
                <a:latin typeface="Calibri"/>
                <a:ea typeface="+mn-ea"/>
                <a:cs typeface="Calibri"/>
              </a:defRPr>
            </a:lvl4pPr>
            <a:lvl5pPr marL="667512" indent="-146304" algn="l" defTabSz="457200" rtl="0" eaLnBrk="1" latinLnBrk="0" hangingPunct="1">
              <a:spcBef>
                <a:spcPts val="0"/>
              </a:spcBef>
              <a:spcAft>
                <a:spcPts val="300"/>
              </a:spcAft>
              <a:buFont typeface="Calibri" panose="020F0502020204030204" pitchFamily="34" charset="0"/>
              <a:buChar char="-"/>
              <a:defRPr lang="en-US" sz="1400" b="0" i="0" kern="1200">
                <a:solidFill>
                  <a:schemeClr val="accent5"/>
                </a:solidFill>
                <a:latin typeface="Calibri"/>
                <a:ea typeface="+mn-ea"/>
                <a:cs typeface="Calibri"/>
              </a:defRPr>
            </a:lvl5pPr>
            <a:lvl6pPr marL="822960"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6pPr>
            <a:lvl7pPr marL="978408"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7pPr>
            <a:lvl8pPr marL="1133856" indent="-146304" algn="l" defTabSz="457200" rtl="0" eaLnBrk="1" latinLnBrk="0" hangingPunct="1">
              <a:spcBef>
                <a:spcPts val="0"/>
              </a:spcBef>
              <a:spcAft>
                <a:spcPts val="300"/>
              </a:spcAft>
              <a:buFont typeface="Arial"/>
              <a:buChar char="•"/>
              <a:defRPr sz="1400" kern="1200">
                <a:solidFill>
                  <a:schemeClr val="tx1"/>
                </a:solidFill>
                <a:latin typeface="+mn-lt"/>
                <a:ea typeface="+mn-ea"/>
                <a:cs typeface="+mn-cs"/>
              </a:defRPr>
            </a:lvl8pPr>
            <a:lvl9pPr marL="1289304"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9pPr>
          </a:lstStyle>
          <a:p>
            <a:pPr marL="742950" lvl="1" indent="-285750">
              <a:spcAft>
                <a:spcPts val="1200"/>
              </a:spcAft>
              <a:buClr>
                <a:srgbClr val="FF9900"/>
              </a:buClr>
              <a:defRPr/>
            </a:pPr>
            <a:r>
              <a:rPr lang="en-US" dirty="0">
                <a:solidFill>
                  <a:srgbClr val="000000"/>
                </a:solidFill>
                <a:latin typeface="Arial" panose="020B0604020202020204" pitchFamily="34" charset="0"/>
              </a:rPr>
              <a:t>The BCBA makes a recommendation for goals and hours of direct care, supervision, parent collaboration (training), etc.</a:t>
            </a:r>
          </a:p>
          <a:p>
            <a:pPr marL="742950" lvl="1" indent="-285750">
              <a:spcAft>
                <a:spcPts val="1200"/>
              </a:spcAft>
              <a:buClr>
                <a:srgbClr val="FF9900"/>
              </a:buClr>
              <a:defRPr/>
            </a:pPr>
            <a:endParaRPr lang="en-US" dirty="0">
              <a:solidFill>
                <a:srgbClr val="000000"/>
              </a:solidFill>
              <a:latin typeface="Arial" panose="020B0604020202020204" pitchFamily="34" charset="0"/>
            </a:endParaRPr>
          </a:p>
          <a:p>
            <a:pPr marL="742950" lvl="1" indent="-285750">
              <a:spcAft>
                <a:spcPts val="1200"/>
              </a:spcAft>
              <a:buClr>
                <a:srgbClr val="FF9900"/>
              </a:buClr>
              <a:defRPr/>
            </a:pPr>
            <a:r>
              <a:rPr lang="en-US" dirty="0">
                <a:solidFill>
                  <a:srgbClr val="000000"/>
                </a:solidFill>
                <a:latin typeface="Arial" panose="020B0604020202020204" pitchFamily="34" charset="0"/>
              </a:rPr>
              <a:t>This assessment is reviewed by the insurance company (sometimes by a BCBA employed by the insurance company, often not).</a:t>
            </a:r>
          </a:p>
          <a:p>
            <a:pPr marL="742950" lvl="1" indent="-285750">
              <a:spcAft>
                <a:spcPts val="1200"/>
              </a:spcAft>
              <a:buClr>
                <a:srgbClr val="FF9900"/>
              </a:buClr>
              <a:defRPr/>
            </a:pPr>
            <a:endParaRPr lang="en-US" dirty="0">
              <a:solidFill>
                <a:srgbClr val="000000"/>
              </a:solidFill>
              <a:latin typeface="Arial" panose="020B0604020202020204" pitchFamily="34" charset="0"/>
            </a:endParaRPr>
          </a:p>
          <a:p>
            <a:pPr marL="742950" lvl="1" indent="-285750">
              <a:spcAft>
                <a:spcPts val="1200"/>
              </a:spcAft>
              <a:buClr>
                <a:srgbClr val="FF9900"/>
              </a:buClr>
              <a:defRPr/>
            </a:pPr>
            <a:r>
              <a:rPr lang="en-US" dirty="0">
                <a:solidFill>
                  <a:srgbClr val="000000"/>
                </a:solidFill>
                <a:latin typeface="Arial" panose="020B0604020202020204" pitchFamily="34" charset="0"/>
              </a:rPr>
              <a:t>At any rate, the insurance company generally has limited information beyond what is on assessments/diagnostic evaluations regarding the client and needs.</a:t>
            </a:r>
            <a:endParaRPr lang="en-US" dirty="0">
              <a:solidFill>
                <a:schemeClr val="tx1"/>
              </a:solidFill>
              <a:latin typeface="Arial" panose="020B0604020202020204" pitchFamily="34" charset="0"/>
            </a:endParaRPr>
          </a:p>
          <a:p>
            <a:pPr marL="742950" lvl="1" indent="-285750">
              <a:spcAft>
                <a:spcPts val="1200"/>
              </a:spcAft>
              <a:buClr>
                <a:srgbClr val="FF9900"/>
              </a:buClr>
              <a:defRPr/>
            </a:pPr>
            <a:endParaRPr lang="en-US" dirty="0">
              <a:solidFill>
                <a:srgbClr val="000000"/>
              </a:solidFill>
              <a:latin typeface="Arial" panose="020B0604020202020204" pitchFamily="34" charset="0"/>
            </a:endParaRPr>
          </a:p>
          <a:p>
            <a:pPr marL="742950" lvl="1" indent="-285750">
              <a:spcAft>
                <a:spcPts val="1200"/>
              </a:spcAft>
              <a:buClr>
                <a:srgbClr val="FF9900"/>
              </a:buClr>
              <a:defRPr/>
            </a:pPr>
            <a:endParaRPr lang="en-US" dirty="0">
              <a:solidFill>
                <a:srgbClr val="000000"/>
              </a:solidFill>
              <a:latin typeface="Arial" panose="020B0604020202020204" pitchFamily="34" charset="0"/>
            </a:endParaRPr>
          </a:p>
          <a:p>
            <a:pPr marL="742950" lvl="1" indent="-285750">
              <a:spcAft>
                <a:spcPts val="1200"/>
              </a:spcAft>
              <a:buClr>
                <a:srgbClr val="FF9900"/>
              </a:buClr>
              <a:defRPr/>
            </a:pPr>
            <a:endParaRPr lang="en-US" dirty="0">
              <a:solidFill>
                <a:srgbClr val="000000"/>
              </a:solidFill>
              <a:latin typeface="Arial" panose="020B0604020202020204" pitchFamily="34" charset="0"/>
            </a:endParaRPr>
          </a:p>
          <a:p>
            <a:pPr marL="742950" lvl="1" indent="-285750">
              <a:spcAft>
                <a:spcPts val="1200"/>
              </a:spcAft>
              <a:buClr>
                <a:srgbClr val="FF9900"/>
              </a:buClr>
              <a:defRPr/>
            </a:pPr>
            <a:endParaRPr lang="en-US" dirty="0">
              <a:solidFill>
                <a:srgbClr val="000000"/>
              </a:solidFill>
              <a:latin typeface="Arial" panose="020B0604020202020204" pitchFamily="34" charset="0"/>
            </a:endParaRPr>
          </a:p>
          <a:p>
            <a:pPr marL="742950" lvl="1" indent="-285750">
              <a:spcAft>
                <a:spcPts val="1200"/>
              </a:spcAft>
              <a:buClr>
                <a:srgbClr val="FF9900"/>
              </a:buClr>
              <a:defRPr/>
            </a:pPr>
            <a:endParaRPr lang="en-US" dirty="0">
              <a:solidFill>
                <a:srgbClr val="000000"/>
              </a:solidFill>
              <a:latin typeface="Arial" panose="020B0604020202020204" pitchFamily="34" charset="0"/>
            </a:endParaRPr>
          </a:p>
          <a:p>
            <a:pPr marL="742950" lvl="1" indent="-285750">
              <a:spcAft>
                <a:spcPts val="1200"/>
              </a:spcAft>
              <a:buClr>
                <a:srgbClr val="FF9900"/>
              </a:buClr>
              <a:defRPr/>
            </a:pPr>
            <a:endParaRPr lang="en-US" dirty="0">
              <a:solidFill>
                <a:srgbClr val="000000"/>
              </a:solidFill>
              <a:latin typeface="Arial" panose="020B0604020202020204" pitchFamily="34" charset="0"/>
            </a:endParaRPr>
          </a:p>
          <a:p>
            <a:pPr marL="742950" marR="0" lvl="1" indent="-285750" algn="l" defTabSz="0" rtl="0" eaLnBrk="1" fontAlgn="auto" latinLnBrk="0" hangingPunct="1">
              <a:lnSpc>
                <a:spcPct val="100000"/>
              </a:lnSpc>
              <a:spcBef>
                <a:spcPts val="0"/>
              </a:spcBef>
              <a:spcAft>
                <a:spcPts val="1200"/>
              </a:spcAft>
              <a:buClr>
                <a:srgbClr val="FF9900"/>
              </a:buClr>
              <a:buSzTx/>
              <a:buFont typeface="Calibri" panose="020F0502020204030204" pitchFamily="34" charset="0"/>
              <a:buChar char="•"/>
              <a:tabLst/>
              <a:defRPr/>
            </a:pPr>
            <a:endParaRPr 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2390026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8EBBE5-B0DB-F745-A15F-33996376ECBE}"/>
              </a:ext>
            </a:extLst>
          </p:cNvPr>
          <p:cNvSpPr txBox="1"/>
          <p:nvPr/>
        </p:nvSpPr>
        <p:spPr>
          <a:xfrm>
            <a:off x="521740" y="434645"/>
            <a:ext cx="1174748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rgbClr val="44546A"/>
                </a:solidFill>
                <a:latin typeface="Arial" panose="020B0604020202020204" pitchFamily="34" charset="0"/>
                <a:cs typeface="Arial" panose="020B0604020202020204" pitchFamily="34" charset="0"/>
              </a:rPr>
              <a:t>Why are they all dressed like Mister Potato Head?</a:t>
            </a:r>
            <a:endParaRPr kumimoji="0" lang="en-US" sz="32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EDD286C4-50DE-2646-9914-86818277FB6E}"/>
              </a:ext>
            </a:extLst>
          </p:cNvPr>
          <p:cNvSpPr txBox="1">
            <a:spLocks/>
          </p:cNvSpPr>
          <p:nvPr/>
        </p:nvSpPr>
        <p:spPr>
          <a:xfrm>
            <a:off x="0" y="1654045"/>
            <a:ext cx="11392678" cy="4769310"/>
          </a:xfrm>
          <a:prstGeom prst="rect">
            <a:avLst/>
          </a:prstGeom>
        </p:spPr>
        <p:txBody>
          <a:bodyPr vert="horz" lIns="0" tIns="0" rIns="0" bIns="0" rtlCol="0">
            <a:noAutofit/>
          </a:bodyPr>
          <a:lstStyle>
            <a:lvl1pPr marL="0" indent="0" algn="l" defTabSz="457200" rtl="0" eaLnBrk="1" latinLnBrk="0" hangingPunct="1">
              <a:spcBef>
                <a:spcPts val="0"/>
              </a:spcBef>
              <a:spcAft>
                <a:spcPts val="300"/>
              </a:spcAft>
              <a:buFontTx/>
              <a:buNone/>
              <a:defRPr sz="1800" b="0" kern="1200">
                <a:solidFill>
                  <a:schemeClr val="accent5"/>
                </a:solidFill>
                <a:latin typeface="Calibri"/>
                <a:ea typeface="+mn-ea"/>
                <a:cs typeface="Calibri"/>
              </a:defRPr>
            </a:lvl1pPr>
            <a:lvl2pPr marL="171450" indent="-171450" algn="l" defTabSz="0" rtl="0" eaLnBrk="1" latinLnBrk="0" hangingPunct="1">
              <a:spcBef>
                <a:spcPts val="0"/>
              </a:spcBef>
              <a:spcAft>
                <a:spcPts val="300"/>
              </a:spcAft>
              <a:buFont typeface="Calibri" panose="020F0502020204030204" pitchFamily="34" charset="0"/>
              <a:buChar char="•"/>
              <a:defRPr sz="1800" b="0" i="0" kern="1200">
                <a:solidFill>
                  <a:schemeClr val="accent5"/>
                </a:solidFill>
                <a:latin typeface="Calibri"/>
                <a:ea typeface="+mn-ea"/>
                <a:cs typeface="Calibri"/>
              </a:defRPr>
            </a:lvl2pPr>
            <a:lvl3pPr marL="347472" indent="-164592" algn="l" defTabSz="401638" rtl="0" eaLnBrk="1" latinLnBrk="0" hangingPunct="1">
              <a:spcBef>
                <a:spcPts val="0"/>
              </a:spcBef>
              <a:spcAft>
                <a:spcPts val="300"/>
              </a:spcAft>
              <a:buFont typeface="Calibri" panose="020F0502020204030204" pitchFamily="34" charset="0"/>
              <a:buChar char="-"/>
              <a:defRPr sz="1800" b="0" i="0" kern="1200">
                <a:solidFill>
                  <a:schemeClr val="accent5"/>
                </a:solidFill>
                <a:latin typeface="Calibri"/>
                <a:ea typeface="+mn-ea"/>
                <a:cs typeface="Calibri"/>
              </a:defRPr>
            </a:lvl3pPr>
            <a:lvl4pPr marL="502920" indent="-146304" algn="l" defTabSz="228600" rtl="0" eaLnBrk="1" latinLnBrk="0" hangingPunct="1">
              <a:spcBef>
                <a:spcPts val="0"/>
              </a:spcBef>
              <a:spcAft>
                <a:spcPts val="300"/>
              </a:spcAft>
              <a:buFont typeface="Calibri" panose="020F0502020204030204" pitchFamily="34" charset="0"/>
              <a:buChar char="•"/>
              <a:defRPr sz="1400" b="0" i="0" kern="1200">
                <a:solidFill>
                  <a:schemeClr val="accent5"/>
                </a:solidFill>
                <a:latin typeface="Calibri"/>
                <a:ea typeface="+mn-ea"/>
                <a:cs typeface="Calibri"/>
              </a:defRPr>
            </a:lvl4pPr>
            <a:lvl5pPr marL="667512" indent="-146304" algn="l" defTabSz="457200" rtl="0" eaLnBrk="1" latinLnBrk="0" hangingPunct="1">
              <a:spcBef>
                <a:spcPts val="0"/>
              </a:spcBef>
              <a:spcAft>
                <a:spcPts val="300"/>
              </a:spcAft>
              <a:buFont typeface="Calibri" panose="020F0502020204030204" pitchFamily="34" charset="0"/>
              <a:buChar char="-"/>
              <a:defRPr lang="en-US" sz="1400" b="0" i="0" kern="1200">
                <a:solidFill>
                  <a:schemeClr val="accent5"/>
                </a:solidFill>
                <a:latin typeface="Calibri"/>
                <a:ea typeface="+mn-ea"/>
                <a:cs typeface="Calibri"/>
              </a:defRPr>
            </a:lvl5pPr>
            <a:lvl6pPr marL="822960"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6pPr>
            <a:lvl7pPr marL="978408"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7pPr>
            <a:lvl8pPr marL="1133856" indent="-146304" algn="l" defTabSz="457200" rtl="0" eaLnBrk="1" latinLnBrk="0" hangingPunct="1">
              <a:spcBef>
                <a:spcPts val="0"/>
              </a:spcBef>
              <a:spcAft>
                <a:spcPts val="300"/>
              </a:spcAft>
              <a:buFont typeface="Arial"/>
              <a:buChar char="•"/>
              <a:defRPr sz="1400" kern="1200">
                <a:solidFill>
                  <a:schemeClr val="tx1"/>
                </a:solidFill>
                <a:latin typeface="+mn-lt"/>
                <a:ea typeface="+mn-ea"/>
                <a:cs typeface="+mn-cs"/>
              </a:defRPr>
            </a:lvl8pPr>
            <a:lvl9pPr marL="1289304"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9pPr>
          </a:lstStyle>
          <a:p>
            <a:pPr marL="742950" lvl="1" indent="-285750">
              <a:spcAft>
                <a:spcPts val="1200"/>
              </a:spcAft>
              <a:buClr>
                <a:srgbClr val="FF9900"/>
              </a:buClr>
              <a:defRPr/>
            </a:pPr>
            <a:r>
              <a:rPr lang="en-US" dirty="0">
                <a:solidFill>
                  <a:srgbClr val="000000"/>
                </a:solidFill>
                <a:latin typeface="Arial" panose="020B0604020202020204" pitchFamily="34" charset="0"/>
              </a:rPr>
              <a:t>(A comment thrown at me by someone who saw the indescribably awesome version of </a:t>
            </a:r>
            <a:r>
              <a:rPr lang="en-US" i="1" dirty="0">
                <a:solidFill>
                  <a:srgbClr val="000000"/>
                </a:solidFill>
                <a:latin typeface="Arial" panose="020B0604020202020204" pitchFamily="34" charset="0"/>
              </a:rPr>
              <a:t>Stairway to Heaven </a:t>
            </a:r>
            <a:r>
              <a:rPr lang="en-US" dirty="0">
                <a:solidFill>
                  <a:srgbClr val="000000"/>
                </a:solidFill>
                <a:latin typeface="Arial" panose="020B0604020202020204" pitchFamily="34" charset="0"/>
              </a:rPr>
              <a:t>from the Led Zeppelin tribute featuring the Wilson sisters from Heart and Jason Bonham and Shayne </a:t>
            </a:r>
            <a:r>
              <a:rPr lang="en-US" dirty="0" err="1">
                <a:solidFill>
                  <a:srgbClr val="000000"/>
                </a:solidFill>
                <a:latin typeface="Arial" panose="020B0604020202020204" pitchFamily="34" charset="0"/>
              </a:rPr>
              <a:t>Fontanyne</a:t>
            </a:r>
            <a:r>
              <a:rPr lang="en-US" dirty="0">
                <a:solidFill>
                  <a:srgbClr val="000000"/>
                </a:solidFill>
                <a:latin typeface="Arial" panose="020B0604020202020204" pitchFamily="34" charset="0"/>
              </a:rPr>
              <a:t> and full backing choir dressed in bowler hats).</a:t>
            </a:r>
          </a:p>
          <a:p>
            <a:pPr marL="742950" lvl="1" indent="-285750">
              <a:spcAft>
                <a:spcPts val="1200"/>
              </a:spcAft>
              <a:buClr>
                <a:srgbClr val="FF9900"/>
              </a:buClr>
              <a:defRPr/>
            </a:pPr>
            <a:r>
              <a:rPr lang="en-US" dirty="0">
                <a:solidFill>
                  <a:srgbClr val="000000"/>
                </a:solidFill>
                <a:latin typeface="Arial" panose="020B0604020202020204" pitchFamily="34" charset="0"/>
              </a:rPr>
              <a:t>The missing bit of info is that Jason’s father Jon was the drummer for Led Zeppelin and often wore a trademark bowler hat.</a:t>
            </a:r>
          </a:p>
          <a:p>
            <a:pPr marL="742950" lvl="1" indent="-285750">
              <a:spcAft>
                <a:spcPts val="1200"/>
              </a:spcAft>
              <a:buClr>
                <a:srgbClr val="FF9900"/>
              </a:buClr>
              <a:defRPr/>
            </a:pPr>
            <a:endParaRPr lang="en-US" dirty="0">
              <a:solidFill>
                <a:srgbClr val="000000"/>
              </a:solidFill>
              <a:latin typeface="Arial" panose="020B0604020202020204" pitchFamily="34" charset="0"/>
            </a:endParaRPr>
          </a:p>
          <a:p>
            <a:pPr marL="742950" lvl="1" indent="-285750">
              <a:spcAft>
                <a:spcPts val="1200"/>
              </a:spcAft>
              <a:buClr>
                <a:srgbClr val="FF9900"/>
              </a:buClr>
              <a:defRPr/>
            </a:pPr>
            <a:r>
              <a:rPr lang="en-US" dirty="0">
                <a:solidFill>
                  <a:srgbClr val="000000"/>
                </a:solidFill>
                <a:latin typeface="Arial" panose="020B0604020202020204" pitchFamily="34" charset="0"/>
              </a:rPr>
              <a:t>See, the missing info can make something make sense.  Or not.</a:t>
            </a:r>
            <a:endParaRPr lang="en-US" dirty="0">
              <a:solidFill>
                <a:schemeClr val="tx1"/>
              </a:solidFill>
              <a:latin typeface="Arial" panose="020B0604020202020204" pitchFamily="34" charset="0"/>
            </a:endParaRPr>
          </a:p>
          <a:p>
            <a:pPr marL="742950" lvl="1" indent="-285750">
              <a:spcAft>
                <a:spcPts val="1200"/>
              </a:spcAft>
              <a:buClr>
                <a:srgbClr val="FF9900"/>
              </a:buClr>
              <a:defRPr/>
            </a:pPr>
            <a:endParaRPr lang="en-US" dirty="0">
              <a:solidFill>
                <a:srgbClr val="000000"/>
              </a:solidFill>
              <a:latin typeface="Arial" panose="020B0604020202020204" pitchFamily="34" charset="0"/>
            </a:endParaRPr>
          </a:p>
          <a:p>
            <a:pPr marL="742950" lvl="1" indent="-285750">
              <a:spcAft>
                <a:spcPts val="1200"/>
              </a:spcAft>
              <a:buClr>
                <a:srgbClr val="FF9900"/>
              </a:buClr>
              <a:defRPr/>
            </a:pPr>
            <a:endParaRPr lang="en-US" dirty="0">
              <a:solidFill>
                <a:srgbClr val="000000"/>
              </a:solidFill>
              <a:latin typeface="Arial" panose="020B0604020202020204" pitchFamily="34" charset="0"/>
            </a:endParaRPr>
          </a:p>
          <a:p>
            <a:pPr marL="742950" lvl="1" indent="-285750">
              <a:spcAft>
                <a:spcPts val="1200"/>
              </a:spcAft>
              <a:buClr>
                <a:srgbClr val="FF9900"/>
              </a:buClr>
              <a:defRPr/>
            </a:pPr>
            <a:endParaRPr lang="en-US" dirty="0">
              <a:solidFill>
                <a:srgbClr val="000000"/>
              </a:solidFill>
              <a:latin typeface="Arial" panose="020B0604020202020204" pitchFamily="34" charset="0"/>
            </a:endParaRPr>
          </a:p>
          <a:p>
            <a:pPr marL="742950" lvl="1" indent="-285750">
              <a:spcAft>
                <a:spcPts val="1200"/>
              </a:spcAft>
              <a:buClr>
                <a:srgbClr val="FF9900"/>
              </a:buClr>
              <a:defRPr/>
            </a:pPr>
            <a:endParaRPr lang="en-US" dirty="0">
              <a:solidFill>
                <a:srgbClr val="000000"/>
              </a:solidFill>
              <a:latin typeface="Arial" panose="020B0604020202020204" pitchFamily="34" charset="0"/>
            </a:endParaRPr>
          </a:p>
          <a:p>
            <a:pPr marL="742950" lvl="1" indent="-285750">
              <a:spcAft>
                <a:spcPts val="1200"/>
              </a:spcAft>
              <a:buClr>
                <a:srgbClr val="FF9900"/>
              </a:buClr>
              <a:defRPr/>
            </a:pPr>
            <a:endParaRPr lang="en-US" dirty="0">
              <a:solidFill>
                <a:srgbClr val="000000"/>
              </a:solidFill>
              <a:latin typeface="Arial" panose="020B0604020202020204" pitchFamily="34" charset="0"/>
            </a:endParaRPr>
          </a:p>
          <a:p>
            <a:pPr marL="742950" lvl="1" indent="-285750">
              <a:spcAft>
                <a:spcPts val="1200"/>
              </a:spcAft>
              <a:buClr>
                <a:srgbClr val="FF9900"/>
              </a:buClr>
              <a:defRPr/>
            </a:pPr>
            <a:endParaRPr lang="en-US" dirty="0">
              <a:solidFill>
                <a:srgbClr val="000000"/>
              </a:solidFill>
              <a:latin typeface="Arial" panose="020B0604020202020204" pitchFamily="34" charset="0"/>
            </a:endParaRPr>
          </a:p>
          <a:p>
            <a:pPr marL="742950" marR="0" lvl="1" indent="-285750" algn="l" defTabSz="0" rtl="0" eaLnBrk="1" fontAlgn="auto" latinLnBrk="0" hangingPunct="1">
              <a:lnSpc>
                <a:spcPct val="100000"/>
              </a:lnSpc>
              <a:spcBef>
                <a:spcPts val="0"/>
              </a:spcBef>
              <a:spcAft>
                <a:spcPts val="1200"/>
              </a:spcAft>
              <a:buClr>
                <a:srgbClr val="FF9900"/>
              </a:buClr>
              <a:buSzTx/>
              <a:buFont typeface="Calibri" panose="020F0502020204030204" pitchFamily="34" charset="0"/>
              <a:buChar char="•"/>
              <a:tabLst/>
              <a:defRPr/>
            </a:pPr>
            <a:endParaRPr 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194571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8EBBE5-B0DB-F745-A15F-33996376ECBE}"/>
              </a:ext>
            </a:extLst>
          </p:cNvPr>
          <p:cNvSpPr txBox="1"/>
          <p:nvPr/>
        </p:nvSpPr>
        <p:spPr>
          <a:xfrm>
            <a:off x="521740" y="434645"/>
            <a:ext cx="1174748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rPr>
              <a:t>You’re Killing me, Smalls!</a:t>
            </a:r>
          </a:p>
        </p:txBody>
      </p:sp>
      <p:sp>
        <p:nvSpPr>
          <p:cNvPr id="3" name="Content Placeholder 2">
            <a:extLst>
              <a:ext uri="{FF2B5EF4-FFF2-40B4-BE49-F238E27FC236}">
                <a16:creationId xmlns:a16="http://schemas.microsoft.com/office/drawing/2014/main" id="{EDD286C4-50DE-2646-9914-86818277FB6E}"/>
              </a:ext>
            </a:extLst>
          </p:cNvPr>
          <p:cNvSpPr txBox="1">
            <a:spLocks/>
          </p:cNvSpPr>
          <p:nvPr/>
        </p:nvSpPr>
        <p:spPr>
          <a:xfrm>
            <a:off x="0" y="1654045"/>
            <a:ext cx="11392678" cy="4769310"/>
          </a:xfrm>
          <a:prstGeom prst="rect">
            <a:avLst/>
          </a:prstGeom>
        </p:spPr>
        <p:txBody>
          <a:bodyPr vert="horz" lIns="0" tIns="0" rIns="0" bIns="0" rtlCol="0">
            <a:noAutofit/>
          </a:bodyPr>
          <a:lstStyle>
            <a:lvl1pPr marL="0" indent="0" algn="l" defTabSz="457200" rtl="0" eaLnBrk="1" latinLnBrk="0" hangingPunct="1">
              <a:spcBef>
                <a:spcPts val="0"/>
              </a:spcBef>
              <a:spcAft>
                <a:spcPts val="300"/>
              </a:spcAft>
              <a:buFontTx/>
              <a:buNone/>
              <a:defRPr sz="1800" b="0" kern="1200">
                <a:solidFill>
                  <a:schemeClr val="accent5"/>
                </a:solidFill>
                <a:latin typeface="Calibri"/>
                <a:ea typeface="+mn-ea"/>
                <a:cs typeface="Calibri"/>
              </a:defRPr>
            </a:lvl1pPr>
            <a:lvl2pPr marL="171450" indent="-171450" algn="l" defTabSz="0" rtl="0" eaLnBrk="1" latinLnBrk="0" hangingPunct="1">
              <a:spcBef>
                <a:spcPts val="0"/>
              </a:spcBef>
              <a:spcAft>
                <a:spcPts val="300"/>
              </a:spcAft>
              <a:buFont typeface="Calibri" panose="020F0502020204030204" pitchFamily="34" charset="0"/>
              <a:buChar char="•"/>
              <a:defRPr sz="1800" b="0" i="0" kern="1200">
                <a:solidFill>
                  <a:schemeClr val="accent5"/>
                </a:solidFill>
                <a:latin typeface="Calibri"/>
                <a:ea typeface="+mn-ea"/>
                <a:cs typeface="Calibri"/>
              </a:defRPr>
            </a:lvl2pPr>
            <a:lvl3pPr marL="347472" indent="-164592" algn="l" defTabSz="401638" rtl="0" eaLnBrk="1" latinLnBrk="0" hangingPunct="1">
              <a:spcBef>
                <a:spcPts val="0"/>
              </a:spcBef>
              <a:spcAft>
                <a:spcPts val="300"/>
              </a:spcAft>
              <a:buFont typeface="Calibri" panose="020F0502020204030204" pitchFamily="34" charset="0"/>
              <a:buChar char="-"/>
              <a:defRPr sz="1800" b="0" i="0" kern="1200">
                <a:solidFill>
                  <a:schemeClr val="accent5"/>
                </a:solidFill>
                <a:latin typeface="Calibri"/>
                <a:ea typeface="+mn-ea"/>
                <a:cs typeface="Calibri"/>
              </a:defRPr>
            </a:lvl3pPr>
            <a:lvl4pPr marL="502920" indent="-146304" algn="l" defTabSz="228600" rtl="0" eaLnBrk="1" latinLnBrk="0" hangingPunct="1">
              <a:spcBef>
                <a:spcPts val="0"/>
              </a:spcBef>
              <a:spcAft>
                <a:spcPts val="300"/>
              </a:spcAft>
              <a:buFont typeface="Calibri" panose="020F0502020204030204" pitchFamily="34" charset="0"/>
              <a:buChar char="•"/>
              <a:defRPr sz="1400" b="0" i="0" kern="1200">
                <a:solidFill>
                  <a:schemeClr val="accent5"/>
                </a:solidFill>
                <a:latin typeface="Calibri"/>
                <a:ea typeface="+mn-ea"/>
                <a:cs typeface="Calibri"/>
              </a:defRPr>
            </a:lvl4pPr>
            <a:lvl5pPr marL="667512" indent="-146304" algn="l" defTabSz="457200" rtl="0" eaLnBrk="1" latinLnBrk="0" hangingPunct="1">
              <a:spcBef>
                <a:spcPts val="0"/>
              </a:spcBef>
              <a:spcAft>
                <a:spcPts val="300"/>
              </a:spcAft>
              <a:buFont typeface="Calibri" panose="020F0502020204030204" pitchFamily="34" charset="0"/>
              <a:buChar char="-"/>
              <a:defRPr lang="en-US" sz="1400" b="0" i="0" kern="1200">
                <a:solidFill>
                  <a:schemeClr val="accent5"/>
                </a:solidFill>
                <a:latin typeface="Calibri"/>
                <a:ea typeface="+mn-ea"/>
                <a:cs typeface="Calibri"/>
              </a:defRPr>
            </a:lvl5pPr>
            <a:lvl6pPr marL="822960"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6pPr>
            <a:lvl7pPr marL="978408"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7pPr>
            <a:lvl8pPr marL="1133856" indent="-146304" algn="l" defTabSz="457200" rtl="0" eaLnBrk="1" latinLnBrk="0" hangingPunct="1">
              <a:spcBef>
                <a:spcPts val="0"/>
              </a:spcBef>
              <a:spcAft>
                <a:spcPts val="300"/>
              </a:spcAft>
              <a:buFont typeface="Arial"/>
              <a:buChar char="•"/>
              <a:defRPr sz="1400" kern="1200">
                <a:solidFill>
                  <a:schemeClr val="tx1"/>
                </a:solidFill>
                <a:latin typeface="+mn-lt"/>
                <a:ea typeface="+mn-ea"/>
                <a:cs typeface="+mn-cs"/>
              </a:defRPr>
            </a:lvl8pPr>
            <a:lvl9pPr marL="1289304"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9pPr>
          </a:lstStyle>
          <a:p>
            <a:pPr marL="742950" lvl="1" indent="-285750">
              <a:spcAft>
                <a:spcPts val="1200"/>
              </a:spcAft>
              <a:buClr>
                <a:srgbClr val="FF9900"/>
              </a:buClr>
              <a:defRPr/>
            </a:pPr>
            <a:r>
              <a:rPr lang="en-US">
                <a:solidFill>
                  <a:srgbClr val="000000"/>
                </a:solidFill>
                <a:latin typeface="Arial" panose="020B0604020202020204" pitchFamily="34" charset="0"/>
              </a:rPr>
              <a:t>Communication from a site director, summarizing a client review:</a:t>
            </a:r>
          </a:p>
          <a:p>
            <a:pPr marL="742950" lvl="1" indent="-285750">
              <a:spcAft>
                <a:spcPts val="1200"/>
              </a:spcAft>
              <a:buClr>
                <a:srgbClr val="FF9900"/>
              </a:buClr>
              <a:defRPr/>
            </a:pPr>
            <a:endParaRPr lang="en-US">
              <a:solidFill>
                <a:srgbClr val="000000"/>
              </a:solidFill>
              <a:latin typeface="Arial" panose="020B0604020202020204" pitchFamily="34" charset="0"/>
            </a:endParaRPr>
          </a:p>
          <a:p>
            <a:pPr marL="742950" lvl="1" indent="-285750">
              <a:spcAft>
                <a:spcPts val="1200"/>
              </a:spcAft>
              <a:buClr>
                <a:srgbClr val="FF9900"/>
              </a:buClr>
              <a:defRPr/>
            </a:pPr>
            <a:endParaRPr lang="en-US">
              <a:solidFill>
                <a:schemeClr val="tx1"/>
              </a:solidFill>
              <a:latin typeface="Arial" panose="020B0604020202020204" pitchFamily="34" charset="0"/>
            </a:endParaRPr>
          </a:p>
          <a:p>
            <a:pPr marL="742950" lvl="1" indent="-285750">
              <a:spcAft>
                <a:spcPts val="1200"/>
              </a:spcAft>
              <a:buClr>
                <a:srgbClr val="FF9900"/>
              </a:buClr>
              <a:defRPr/>
            </a:pPr>
            <a:r>
              <a:rPr lang="en-US">
                <a:solidFill>
                  <a:schemeClr val="tx1"/>
                </a:solidFill>
                <a:latin typeface="Arial" panose="020B0604020202020204" pitchFamily="34" charset="0"/>
              </a:rPr>
              <a:t>“BCBA was on the call. Dr. *** reviewed the number of years in therapy and severity of behaviors. The reviewer noted that the behaviors are low and have improved significantly. The BCBA discussed how severe the client's elopement behavior is and how treatment gains need to be generalized to the parents. The reviewer mentioned that the parents should have higher proficiency after having over 5 years of parent training. The reviewer recommends for the parents to increase their ability to follow a behavior plan and increase overall proficiency. The BCBA gave an overview of client’s current social skills and behavior in school. The BCBA noted that elopement is persistent across multiple environments and that she is hoping to increase hours for the summer.  The reviewer mentioned that she does not recommend an increase at this time and he will continue to qualify for the same level of care. A titration of hours is expected at the next review.”</a:t>
            </a:r>
          </a:p>
          <a:p>
            <a:pPr marL="742950" lvl="1" indent="-285750">
              <a:spcAft>
                <a:spcPts val="1200"/>
              </a:spcAft>
              <a:buClr>
                <a:srgbClr val="FF9900"/>
              </a:buClr>
              <a:defRPr/>
            </a:pPr>
            <a:endParaRPr lang="en-US">
              <a:solidFill>
                <a:srgbClr val="000000"/>
              </a:solidFill>
              <a:latin typeface="Arial" panose="020B0604020202020204" pitchFamily="34" charset="0"/>
            </a:endParaRPr>
          </a:p>
          <a:p>
            <a:pPr marL="742950" lvl="1" indent="-285750">
              <a:spcAft>
                <a:spcPts val="1200"/>
              </a:spcAft>
              <a:buClr>
                <a:srgbClr val="FF9900"/>
              </a:buClr>
              <a:defRPr/>
            </a:pPr>
            <a:endParaRPr lang="en-US">
              <a:solidFill>
                <a:srgbClr val="000000"/>
              </a:solidFill>
              <a:latin typeface="Arial" panose="020B0604020202020204" pitchFamily="34" charset="0"/>
            </a:endParaRPr>
          </a:p>
          <a:p>
            <a:pPr marL="742950" lvl="1" indent="-285750">
              <a:spcAft>
                <a:spcPts val="1200"/>
              </a:spcAft>
              <a:buClr>
                <a:srgbClr val="FF9900"/>
              </a:buClr>
              <a:defRPr/>
            </a:pPr>
            <a:endParaRPr lang="en-US">
              <a:solidFill>
                <a:srgbClr val="000000"/>
              </a:solidFill>
              <a:latin typeface="Arial" panose="020B0604020202020204" pitchFamily="34" charset="0"/>
            </a:endParaRPr>
          </a:p>
          <a:p>
            <a:pPr marL="742950" lvl="1" indent="-285750">
              <a:spcAft>
                <a:spcPts val="1200"/>
              </a:spcAft>
              <a:buClr>
                <a:srgbClr val="FF9900"/>
              </a:buClr>
              <a:defRPr/>
            </a:pPr>
            <a:endParaRPr lang="en-US">
              <a:solidFill>
                <a:srgbClr val="000000"/>
              </a:solidFill>
              <a:latin typeface="Arial" panose="020B0604020202020204" pitchFamily="34" charset="0"/>
            </a:endParaRPr>
          </a:p>
          <a:p>
            <a:pPr marL="742950" lvl="1" indent="-285750">
              <a:spcAft>
                <a:spcPts val="1200"/>
              </a:spcAft>
              <a:buClr>
                <a:srgbClr val="FF9900"/>
              </a:buClr>
              <a:defRPr/>
            </a:pPr>
            <a:endParaRPr lang="en-US">
              <a:solidFill>
                <a:srgbClr val="000000"/>
              </a:solidFill>
              <a:latin typeface="Arial" panose="020B0604020202020204" pitchFamily="34" charset="0"/>
            </a:endParaRPr>
          </a:p>
          <a:p>
            <a:pPr marL="742950" lvl="1" indent="-285750">
              <a:spcAft>
                <a:spcPts val="1200"/>
              </a:spcAft>
              <a:buClr>
                <a:srgbClr val="FF9900"/>
              </a:buClr>
              <a:defRPr/>
            </a:pPr>
            <a:endParaRPr lang="en-US">
              <a:solidFill>
                <a:srgbClr val="000000"/>
              </a:solidFill>
              <a:latin typeface="Arial" panose="020B0604020202020204" pitchFamily="34" charset="0"/>
            </a:endParaRPr>
          </a:p>
          <a:p>
            <a:pPr marL="742950" marR="0" lvl="1" indent="-285750" algn="l" defTabSz="0" rtl="0" eaLnBrk="1" fontAlgn="auto" latinLnBrk="0" hangingPunct="1">
              <a:lnSpc>
                <a:spcPct val="100000"/>
              </a:lnSpc>
              <a:spcBef>
                <a:spcPts val="0"/>
              </a:spcBef>
              <a:spcAft>
                <a:spcPts val="1200"/>
              </a:spcAft>
              <a:buClr>
                <a:srgbClr val="FF9900"/>
              </a:buClr>
              <a:buSzTx/>
              <a:buFont typeface="Calibri" panose="020F0502020204030204" pitchFamily="34" charset="0"/>
              <a:buChar char="•"/>
              <a:tabLst/>
              <a:defRPr/>
            </a:pPr>
            <a:endParaRPr lang="en-US">
              <a:solidFill>
                <a:srgbClr val="000000"/>
              </a:solidFill>
              <a:latin typeface="Arial" panose="020B0604020202020204" pitchFamily="34" charset="0"/>
            </a:endParaRPr>
          </a:p>
        </p:txBody>
      </p:sp>
    </p:spTree>
    <p:extLst>
      <p:ext uri="{BB962C8B-B14F-4D97-AF65-F5344CB8AC3E}">
        <p14:creationId xmlns:p14="http://schemas.microsoft.com/office/powerpoint/2010/main" val="1129958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8EBBE5-B0DB-F745-A15F-33996376ECBE}"/>
              </a:ext>
            </a:extLst>
          </p:cNvPr>
          <p:cNvSpPr txBox="1"/>
          <p:nvPr/>
        </p:nvSpPr>
        <p:spPr>
          <a:xfrm>
            <a:off x="521740" y="434645"/>
            <a:ext cx="1174748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a:solidFill>
                  <a:srgbClr val="44546A"/>
                </a:solidFill>
                <a:latin typeface="Arial" panose="020B0604020202020204" pitchFamily="34" charset="0"/>
                <a:cs typeface="Arial" panose="020B0604020202020204" pitchFamily="34" charset="0"/>
              </a:rPr>
              <a:t>The insurance mandate</a:t>
            </a:r>
            <a:endParaRPr kumimoji="0" lang="en-US" sz="3200" b="0" i="0" u="none" strike="noStrike" kern="1200" cap="none" spc="0" normalizeH="0" baseline="0" noProof="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EDD286C4-50DE-2646-9914-86818277FB6E}"/>
              </a:ext>
            </a:extLst>
          </p:cNvPr>
          <p:cNvSpPr txBox="1">
            <a:spLocks/>
          </p:cNvSpPr>
          <p:nvPr/>
        </p:nvSpPr>
        <p:spPr>
          <a:xfrm>
            <a:off x="0" y="1483715"/>
            <a:ext cx="11392678" cy="4769310"/>
          </a:xfrm>
          <a:prstGeom prst="rect">
            <a:avLst/>
          </a:prstGeom>
        </p:spPr>
        <p:txBody>
          <a:bodyPr vert="horz" lIns="0" tIns="0" rIns="0" bIns="0" rtlCol="0">
            <a:noAutofit/>
          </a:bodyPr>
          <a:lstStyle>
            <a:lvl1pPr marL="0" indent="0" algn="l" defTabSz="457200" rtl="0" eaLnBrk="1" latinLnBrk="0" hangingPunct="1">
              <a:spcBef>
                <a:spcPts val="0"/>
              </a:spcBef>
              <a:spcAft>
                <a:spcPts val="300"/>
              </a:spcAft>
              <a:buFontTx/>
              <a:buNone/>
              <a:defRPr sz="1800" b="0" kern="1200">
                <a:solidFill>
                  <a:schemeClr val="accent5"/>
                </a:solidFill>
                <a:latin typeface="Calibri"/>
                <a:ea typeface="+mn-ea"/>
                <a:cs typeface="Calibri"/>
              </a:defRPr>
            </a:lvl1pPr>
            <a:lvl2pPr marL="171450" indent="-171450" algn="l" defTabSz="0" rtl="0" eaLnBrk="1" latinLnBrk="0" hangingPunct="1">
              <a:spcBef>
                <a:spcPts val="0"/>
              </a:spcBef>
              <a:spcAft>
                <a:spcPts val="300"/>
              </a:spcAft>
              <a:buFont typeface="Calibri" panose="020F0502020204030204" pitchFamily="34" charset="0"/>
              <a:buChar char="•"/>
              <a:defRPr sz="1800" b="0" i="0" kern="1200">
                <a:solidFill>
                  <a:schemeClr val="accent5"/>
                </a:solidFill>
                <a:latin typeface="Calibri"/>
                <a:ea typeface="+mn-ea"/>
                <a:cs typeface="Calibri"/>
              </a:defRPr>
            </a:lvl2pPr>
            <a:lvl3pPr marL="347472" indent="-164592" algn="l" defTabSz="401638" rtl="0" eaLnBrk="1" latinLnBrk="0" hangingPunct="1">
              <a:spcBef>
                <a:spcPts val="0"/>
              </a:spcBef>
              <a:spcAft>
                <a:spcPts val="300"/>
              </a:spcAft>
              <a:buFont typeface="Calibri" panose="020F0502020204030204" pitchFamily="34" charset="0"/>
              <a:buChar char="-"/>
              <a:defRPr sz="1800" b="0" i="0" kern="1200">
                <a:solidFill>
                  <a:schemeClr val="accent5"/>
                </a:solidFill>
                <a:latin typeface="Calibri"/>
                <a:ea typeface="+mn-ea"/>
                <a:cs typeface="Calibri"/>
              </a:defRPr>
            </a:lvl3pPr>
            <a:lvl4pPr marL="502920" indent="-146304" algn="l" defTabSz="228600" rtl="0" eaLnBrk="1" latinLnBrk="0" hangingPunct="1">
              <a:spcBef>
                <a:spcPts val="0"/>
              </a:spcBef>
              <a:spcAft>
                <a:spcPts val="300"/>
              </a:spcAft>
              <a:buFont typeface="Calibri" panose="020F0502020204030204" pitchFamily="34" charset="0"/>
              <a:buChar char="•"/>
              <a:defRPr sz="1400" b="0" i="0" kern="1200">
                <a:solidFill>
                  <a:schemeClr val="accent5"/>
                </a:solidFill>
                <a:latin typeface="Calibri"/>
                <a:ea typeface="+mn-ea"/>
                <a:cs typeface="Calibri"/>
              </a:defRPr>
            </a:lvl4pPr>
            <a:lvl5pPr marL="667512" indent="-146304" algn="l" defTabSz="457200" rtl="0" eaLnBrk="1" latinLnBrk="0" hangingPunct="1">
              <a:spcBef>
                <a:spcPts val="0"/>
              </a:spcBef>
              <a:spcAft>
                <a:spcPts val="300"/>
              </a:spcAft>
              <a:buFont typeface="Calibri" panose="020F0502020204030204" pitchFamily="34" charset="0"/>
              <a:buChar char="-"/>
              <a:defRPr lang="en-US" sz="1400" b="0" i="0" kern="1200">
                <a:solidFill>
                  <a:schemeClr val="accent5"/>
                </a:solidFill>
                <a:latin typeface="Calibri"/>
                <a:ea typeface="+mn-ea"/>
                <a:cs typeface="Calibri"/>
              </a:defRPr>
            </a:lvl5pPr>
            <a:lvl6pPr marL="822960"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6pPr>
            <a:lvl7pPr marL="978408"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7pPr>
            <a:lvl8pPr marL="1133856" indent="-146304" algn="l" defTabSz="457200" rtl="0" eaLnBrk="1" latinLnBrk="0" hangingPunct="1">
              <a:spcBef>
                <a:spcPts val="0"/>
              </a:spcBef>
              <a:spcAft>
                <a:spcPts val="300"/>
              </a:spcAft>
              <a:buFont typeface="Arial"/>
              <a:buChar char="•"/>
              <a:defRPr sz="1400" kern="1200">
                <a:solidFill>
                  <a:schemeClr val="tx1"/>
                </a:solidFill>
                <a:latin typeface="+mn-lt"/>
                <a:ea typeface="+mn-ea"/>
                <a:cs typeface="+mn-cs"/>
              </a:defRPr>
            </a:lvl8pPr>
            <a:lvl9pPr marL="1289304"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9pPr>
          </a:lstStyle>
          <a:p>
            <a:pPr marL="742950" lvl="1" indent="-285750">
              <a:spcAft>
                <a:spcPts val="1200"/>
              </a:spcAft>
              <a:buClr>
                <a:srgbClr val="FF9900"/>
              </a:buClr>
              <a:defRPr/>
            </a:pPr>
            <a:r>
              <a:rPr lang="en-US">
                <a:solidFill>
                  <a:srgbClr val="000000"/>
                </a:solidFill>
                <a:latin typeface="Arial" panose="020B0604020202020204" pitchFamily="34" charset="0"/>
              </a:rPr>
              <a:t>Address programming in terms of “the core deficits of Autism Spectrum Disorder.”</a:t>
            </a:r>
          </a:p>
          <a:p>
            <a:pPr marL="742950" lvl="1" indent="-285750">
              <a:spcAft>
                <a:spcPts val="1200"/>
              </a:spcAft>
              <a:buClr>
                <a:srgbClr val="FF9900"/>
              </a:buClr>
              <a:defRPr/>
            </a:pPr>
            <a:r>
              <a:rPr lang="en-US">
                <a:solidFill>
                  <a:srgbClr val="000000"/>
                </a:solidFill>
                <a:latin typeface="Arial" panose="020B0604020202020204" pitchFamily="34" charset="0"/>
              </a:rPr>
              <a:t>Address goals that are </a:t>
            </a:r>
            <a:r>
              <a:rPr lang="en-US" i="1">
                <a:solidFill>
                  <a:srgbClr val="000000"/>
                </a:solidFill>
                <a:latin typeface="Arial" panose="020B0604020202020204" pitchFamily="34" charset="0"/>
              </a:rPr>
              <a:t>medically necessary </a:t>
            </a:r>
            <a:r>
              <a:rPr lang="en-US">
                <a:solidFill>
                  <a:srgbClr val="000000"/>
                </a:solidFill>
                <a:latin typeface="Arial" panose="020B0604020202020204" pitchFamily="34" charset="0"/>
              </a:rPr>
              <a:t>(to be contrasted with </a:t>
            </a:r>
            <a:r>
              <a:rPr lang="en-US" i="1">
                <a:solidFill>
                  <a:srgbClr val="000000"/>
                </a:solidFill>
                <a:latin typeface="Arial" panose="020B0604020202020204" pitchFamily="34" charset="0"/>
              </a:rPr>
              <a:t>educationally necessary</a:t>
            </a:r>
            <a:r>
              <a:rPr lang="en-US">
                <a:solidFill>
                  <a:srgbClr val="000000"/>
                </a:solidFill>
                <a:latin typeface="Arial" panose="020B0604020202020204" pitchFamily="34" charset="0"/>
              </a:rPr>
              <a:t>).  Please note that medically necessary generally means corresponding to the core deficits of ASD as described in the DSM V™</a:t>
            </a:r>
          </a:p>
          <a:p>
            <a:pPr marL="742950" lvl="1" indent="-285750">
              <a:spcAft>
                <a:spcPts val="1200"/>
              </a:spcAft>
              <a:buClr>
                <a:srgbClr val="FF9900"/>
              </a:buClr>
              <a:defRPr/>
            </a:pPr>
            <a:endParaRPr lang="en-US">
              <a:solidFill>
                <a:srgbClr val="000000"/>
              </a:solidFill>
              <a:latin typeface="Arial" panose="020B0604020202020204" pitchFamily="34" charset="0"/>
            </a:endParaRPr>
          </a:p>
          <a:p>
            <a:pPr marL="742950" lvl="1" indent="-285750">
              <a:spcAft>
                <a:spcPts val="1200"/>
              </a:spcAft>
              <a:buClr>
                <a:srgbClr val="FF9900"/>
              </a:buClr>
              <a:defRPr/>
            </a:pPr>
            <a:r>
              <a:rPr lang="en-US">
                <a:solidFill>
                  <a:srgbClr val="000000"/>
                </a:solidFill>
                <a:latin typeface="Arial" panose="020B0604020202020204" pitchFamily="34" charset="0"/>
              </a:rPr>
              <a:t>So very limited overlap with school goals (and so much for much generalization, although of course there will hopefully be language and socialization goals that do overlap).</a:t>
            </a:r>
          </a:p>
          <a:p>
            <a:pPr marL="742950" lvl="1" indent="-285750">
              <a:spcAft>
                <a:spcPts val="1200"/>
              </a:spcAft>
              <a:buClr>
                <a:srgbClr val="FF9900"/>
              </a:buClr>
              <a:defRPr/>
            </a:pPr>
            <a:endParaRPr lang="en-US">
              <a:solidFill>
                <a:srgbClr val="000000"/>
              </a:solidFill>
              <a:latin typeface="Arial" panose="020B0604020202020204" pitchFamily="34" charset="0"/>
            </a:endParaRPr>
          </a:p>
          <a:p>
            <a:pPr marL="742950" lvl="1" indent="-285750">
              <a:spcAft>
                <a:spcPts val="1200"/>
              </a:spcAft>
              <a:buClr>
                <a:srgbClr val="FF9900"/>
              </a:buClr>
              <a:defRPr/>
            </a:pPr>
            <a:r>
              <a:rPr lang="en-US">
                <a:solidFill>
                  <a:srgbClr val="000000"/>
                </a:solidFill>
                <a:latin typeface="Arial" panose="020B0604020202020204" pitchFamily="34" charset="0"/>
              </a:rPr>
              <a:t>The insurance companies will reject goals that are considered educationally necessary as opposed to medically necessary.  </a:t>
            </a:r>
          </a:p>
          <a:p>
            <a:pPr marL="742950" lvl="1" indent="-285750">
              <a:spcAft>
                <a:spcPts val="1200"/>
              </a:spcAft>
              <a:buClr>
                <a:srgbClr val="FF9900"/>
              </a:buClr>
              <a:defRPr/>
            </a:pPr>
            <a:r>
              <a:rPr lang="en-US">
                <a:solidFill>
                  <a:srgbClr val="000000"/>
                </a:solidFill>
                <a:latin typeface="Arial" panose="020B0604020202020204" pitchFamily="34" charset="0"/>
              </a:rPr>
              <a:t>Or they may say that some goals that were often addressed by BCBAs, for example feeding programs, might be rejected in favor of a medical doctor or dietician or speech therapist, etc.  An occupational therapist should work on toothbrushing…………..</a:t>
            </a:r>
          </a:p>
          <a:p>
            <a:pPr marL="742950" lvl="1" indent="-285750">
              <a:spcAft>
                <a:spcPts val="1200"/>
              </a:spcAft>
              <a:buClr>
                <a:srgbClr val="FF9900"/>
              </a:buClr>
              <a:defRPr/>
            </a:pPr>
            <a:endParaRPr lang="en-US">
              <a:solidFill>
                <a:srgbClr val="000000"/>
              </a:solidFill>
              <a:latin typeface="Arial" panose="020B0604020202020204" pitchFamily="34" charset="0"/>
            </a:endParaRPr>
          </a:p>
          <a:p>
            <a:pPr marL="742950" lvl="1" indent="-285750">
              <a:spcAft>
                <a:spcPts val="1200"/>
              </a:spcAft>
              <a:buClr>
                <a:srgbClr val="FF9900"/>
              </a:buClr>
              <a:defRPr/>
            </a:pPr>
            <a:endParaRPr lang="en-US">
              <a:solidFill>
                <a:srgbClr val="000000"/>
              </a:solidFill>
              <a:latin typeface="Arial" panose="020B0604020202020204" pitchFamily="34" charset="0"/>
            </a:endParaRPr>
          </a:p>
          <a:p>
            <a:pPr marL="742950" lvl="1" indent="-285750">
              <a:spcAft>
                <a:spcPts val="1200"/>
              </a:spcAft>
              <a:buClr>
                <a:srgbClr val="FF9900"/>
              </a:buClr>
              <a:defRPr/>
            </a:pPr>
            <a:endParaRPr lang="en-US">
              <a:solidFill>
                <a:srgbClr val="000000"/>
              </a:solidFill>
              <a:latin typeface="Arial" panose="020B0604020202020204" pitchFamily="34" charset="0"/>
            </a:endParaRPr>
          </a:p>
          <a:p>
            <a:pPr marL="742950" lvl="1" indent="-285750">
              <a:spcAft>
                <a:spcPts val="1200"/>
              </a:spcAft>
              <a:buClr>
                <a:srgbClr val="FF9900"/>
              </a:buClr>
              <a:defRPr/>
            </a:pPr>
            <a:endParaRPr lang="en-US">
              <a:solidFill>
                <a:srgbClr val="000000"/>
              </a:solidFill>
              <a:latin typeface="Arial" panose="020B0604020202020204" pitchFamily="34" charset="0"/>
            </a:endParaRPr>
          </a:p>
          <a:p>
            <a:pPr marL="742950" lvl="1" indent="-285750">
              <a:spcAft>
                <a:spcPts val="1200"/>
              </a:spcAft>
              <a:buClr>
                <a:srgbClr val="FF9900"/>
              </a:buClr>
              <a:defRPr/>
            </a:pPr>
            <a:endParaRPr lang="en-US">
              <a:solidFill>
                <a:srgbClr val="000000"/>
              </a:solidFill>
              <a:latin typeface="Arial" panose="020B0604020202020204" pitchFamily="34" charset="0"/>
            </a:endParaRPr>
          </a:p>
          <a:p>
            <a:pPr marL="742950" lvl="1" indent="-285750">
              <a:spcAft>
                <a:spcPts val="1200"/>
              </a:spcAft>
              <a:buClr>
                <a:srgbClr val="FF9900"/>
              </a:buClr>
              <a:defRPr/>
            </a:pPr>
            <a:endParaRPr lang="en-US">
              <a:solidFill>
                <a:srgbClr val="000000"/>
              </a:solidFill>
              <a:latin typeface="Arial" panose="020B0604020202020204" pitchFamily="34" charset="0"/>
            </a:endParaRPr>
          </a:p>
          <a:p>
            <a:pPr marL="742950" marR="0" lvl="1" indent="-285750" algn="l" defTabSz="0" rtl="0" eaLnBrk="1" fontAlgn="auto" latinLnBrk="0" hangingPunct="1">
              <a:lnSpc>
                <a:spcPct val="100000"/>
              </a:lnSpc>
              <a:spcBef>
                <a:spcPts val="0"/>
              </a:spcBef>
              <a:spcAft>
                <a:spcPts val="1200"/>
              </a:spcAft>
              <a:buClr>
                <a:srgbClr val="FF9900"/>
              </a:buClr>
              <a:buSzTx/>
              <a:buFont typeface="Calibri" panose="020F0502020204030204" pitchFamily="34" charset="0"/>
              <a:buChar char="•"/>
              <a:tabLst/>
              <a:defRPr/>
            </a:pPr>
            <a:endParaRPr lang="en-US">
              <a:solidFill>
                <a:srgbClr val="000000"/>
              </a:solidFill>
              <a:latin typeface="Arial" panose="020B0604020202020204" pitchFamily="34" charset="0"/>
            </a:endParaRPr>
          </a:p>
        </p:txBody>
      </p:sp>
    </p:spTree>
    <p:extLst>
      <p:ext uri="{BB962C8B-B14F-4D97-AF65-F5344CB8AC3E}">
        <p14:creationId xmlns:p14="http://schemas.microsoft.com/office/powerpoint/2010/main" val="81347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97E819-DC12-0F47-AE81-EB0FAC2E2180}"/>
              </a:ext>
            </a:extLst>
          </p:cNvPr>
          <p:cNvSpPr txBox="1"/>
          <p:nvPr/>
        </p:nvSpPr>
        <p:spPr>
          <a:xfrm>
            <a:off x="444511" y="461805"/>
            <a:ext cx="1174748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chemeClr val="tx2"/>
                </a:solidFill>
                <a:effectLst/>
                <a:uLnTx/>
                <a:uFillTx/>
                <a:latin typeface="Arial" panose="020B0604020202020204" pitchFamily="34" charset="0"/>
                <a:cs typeface="Arial" panose="020B0604020202020204" pitchFamily="34" charset="0"/>
              </a:rPr>
              <a:t>“I’m much too young to feel this damned old.”</a:t>
            </a:r>
          </a:p>
        </p:txBody>
      </p:sp>
      <p:sp>
        <p:nvSpPr>
          <p:cNvPr id="3" name="Content Placeholder 2">
            <a:extLst>
              <a:ext uri="{FF2B5EF4-FFF2-40B4-BE49-F238E27FC236}">
                <a16:creationId xmlns:a16="http://schemas.microsoft.com/office/drawing/2014/main" id="{B693AAC5-6B57-EA48-A2E6-58D1DB626DF8}"/>
              </a:ext>
            </a:extLst>
          </p:cNvPr>
          <p:cNvSpPr txBox="1">
            <a:spLocks/>
          </p:cNvSpPr>
          <p:nvPr/>
        </p:nvSpPr>
        <p:spPr>
          <a:xfrm>
            <a:off x="444511" y="1726163"/>
            <a:ext cx="11535995" cy="5215813"/>
          </a:xfrm>
          <a:prstGeom prst="rect">
            <a:avLst/>
          </a:prstGeom>
        </p:spPr>
        <p:txBody>
          <a:bodyPr vert="horz" lIns="0" tIns="0" rIns="0" bIns="0" rtlCol="0">
            <a:noAutofit/>
          </a:bodyPr>
          <a:lstStyle>
            <a:lvl1pPr marL="0" indent="0" algn="l" defTabSz="457200" rtl="0" eaLnBrk="1" latinLnBrk="0" hangingPunct="1">
              <a:spcBef>
                <a:spcPts val="0"/>
              </a:spcBef>
              <a:spcAft>
                <a:spcPts val="300"/>
              </a:spcAft>
              <a:buFontTx/>
              <a:buNone/>
              <a:defRPr sz="1800" b="0" kern="1200">
                <a:solidFill>
                  <a:schemeClr val="accent5"/>
                </a:solidFill>
                <a:latin typeface="Calibri"/>
                <a:ea typeface="+mn-ea"/>
                <a:cs typeface="Calibri"/>
              </a:defRPr>
            </a:lvl1pPr>
            <a:lvl2pPr marL="171450" indent="-171450" algn="l" defTabSz="0" rtl="0" eaLnBrk="1" latinLnBrk="0" hangingPunct="1">
              <a:spcBef>
                <a:spcPts val="0"/>
              </a:spcBef>
              <a:spcAft>
                <a:spcPts val="300"/>
              </a:spcAft>
              <a:buFont typeface="Calibri" panose="020F0502020204030204" pitchFamily="34" charset="0"/>
              <a:buChar char="•"/>
              <a:defRPr sz="1800" b="0" i="0" kern="1200">
                <a:solidFill>
                  <a:schemeClr val="accent5"/>
                </a:solidFill>
                <a:latin typeface="Calibri"/>
                <a:ea typeface="+mn-ea"/>
                <a:cs typeface="Calibri"/>
              </a:defRPr>
            </a:lvl2pPr>
            <a:lvl3pPr marL="347472" indent="-164592" algn="l" defTabSz="401638" rtl="0" eaLnBrk="1" latinLnBrk="0" hangingPunct="1">
              <a:spcBef>
                <a:spcPts val="0"/>
              </a:spcBef>
              <a:spcAft>
                <a:spcPts val="300"/>
              </a:spcAft>
              <a:buFont typeface="Calibri" panose="020F0502020204030204" pitchFamily="34" charset="0"/>
              <a:buChar char="-"/>
              <a:defRPr sz="1800" b="0" i="0" kern="1200">
                <a:solidFill>
                  <a:schemeClr val="accent5"/>
                </a:solidFill>
                <a:latin typeface="Calibri"/>
                <a:ea typeface="+mn-ea"/>
                <a:cs typeface="Calibri"/>
              </a:defRPr>
            </a:lvl3pPr>
            <a:lvl4pPr marL="502920" indent="-146304" algn="l" defTabSz="228600" rtl="0" eaLnBrk="1" latinLnBrk="0" hangingPunct="1">
              <a:spcBef>
                <a:spcPts val="0"/>
              </a:spcBef>
              <a:spcAft>
                <a:spcPts val="300"/>
              </a:spcAft>
              <a:buFont typeface="Calibri" panose="020F0502020204030204" pitchFamily="34" charset="0"/>
              <a:buChar char="•"/>
              <a:defRPr sz="1400" b="0" i="0" kern="1200">
                <a:solidFill>
                  <a:schemeClr val="accent5"/>
                </a:solidFill>
                <a:latin typeface="Calibri"/>
                <a:ea typeface="+mn-ea"/>
                <a:cs typeface="Calibri"/>
              </a:defRPr>
            </a:lvl4pPr>
            <a:lvl5pPr marL="667512" indent="-146304" algn="l" defTabSz="457200" rtl="0" eaLnBrk="1" latinLnBrk="0" hangingPunct="1">
              <a:spcBef>
                <a:spcPts val="0"/>
              </a:spcBef>
              <a:spcAft>
                <a:spcPts val="300"/>
              </a:spcAft>
              <a:buFont typeface="Calibri" panose="020F0502020204030204" pitchFamily="34" charset="0"/>
              <a:buChar char="-"/>
              <a:defRPr lang="en-US" sz="1400" b="0" i="0" kern="1200">
                <a:solidFill>
                  <a:schemeClr val="accent5"/>
                </a:solidFill>
                <a:latin typeface="Calibri"/>
                <a:ea typeface="+mn-ea"/>
                <a:cs typeface="Calibri"/>
              </a:defRPr>
            </a:lvl5pPr>
            <a:lvl6pPr marL="822960"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6pPr>
            <a:lvl7pPr marL="978408"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7pPr>
            <a:lvl8pPr marL="1133856" indent="-146304" algn="l" defTabSz="457200" rtl="0" eaLnBrk="1" latinLnBrk="0" hangingPunct="1">
              <a:spcBef>
                <a:spcPts val="0"/>
              </a:spcBef>
              <a:spcAft>
                <a:spcPts val="300"/>
              </a:spcAft>
              <a:buFont typeface="Arial"/>
              <a:buChar char="•"/>
              <a:defRPr sz="1400" kern="1200">
                <a:solidFill>
                  <a:schemeClr val="tx1"/>
                </a:solidFill>
                <a:latin typeface="+mn-lt"/>
                <a:ea typeface="+mn-ea"/>
                <a:cs typeface="+mn-cs"/>
              </a:defRPr>
            </a:lvl8pPr>
            <a:lvl9pPr marL="1289304"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9pPr>
          </a:lstStyle>
          <a:p>
            <a:pPr marL="742950" lvl="1" indent="-285750">
              <a:spcAft>
                <a:spcPts val="1200"/>
              </a:spcAft>
              <a:buClr>
                <a:srgbClr val="FF9900"/>
              </a:buClr>
            </a:pPr>
            <a:r>
              <a:rPr lang="en-US">
                <a:solidFill>
                  <a:schemeClr val="tx1"/>
                </a:solidFill>
                <a:latin typeface="Arial" panose="020B0604020202020204" pitchFamily="34" charset="0"/>
                <a:ea typeface="Times New Roman" panose="02020603050405020304" pitchFamily="18" charset="0"/>
                <a:cs typeface="Arial" panose="020B0604020202020204" pitchFamily="34" charset="0"/>
              </a:rPr>
              <a:t>Goals that were included as “no brainers” historically may now get kicked back.  A couple of examples:</a:t>
            </a:r>
          </a:p>
          <a:p>
            <a:pPr marL="742950" lvl="1" indent="-285750">
              <a:spcAft>
                <a:spcPts val="1200"/>
              </a:spcAft>
              <a:buClr>
                <a:srgbClr val="FF9900"/>
              </a:buClr>
            </a:pPr>
            <a:endParaRPr lang="en-US">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spcAft>
                <a:spcPts val="1200"/>
              </a:spcAft>
              <a:buClr>
                <a:srgbClr val="FF9900"/>
              </a:buClr>
            </a:pPr>
            <a:r>
              <a:rPr lang="en-US">
                <a:solidFill>
                  <a:schemeClr val="tx1"/>
                </a:solidFill>
                <a:latin typeface="Arial" panose="020B0604020202020204" pitchFamily="34" charset="0"/>
                <a:ea typeface="Times New Roman" panose="02020603050405020304" pitchFamily="18" charset="0"/>
                <a:cs typeface="Arial" panose="020B0604020202020204" pitchFamily="34" charset="0"/>
              </a:rPr>
              <a:t>“Sorry, Bobby.  Your goal for him to read street signs for travel training is an educationally necessary goal, not a medically necessary one.”</a:t>
            </a:r>
          </a:p>
          <a:p>
            <a:pPr marL="742950" lvl="1" indent="-285750">
              <a:spcAft>
                <a:spcPts val="1200"/>
              </a:spcAft>
              <a:buClr>
                <a:srgbClr val="FF9900"/>
              </a:buClr>
            </a:pPr>
            <a:endParaRPr lang="en-US">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spcAft>
                <a:spcPts val="1200"/>
              </a:spcAft>
              <a:buClr>
                <a:srgbClr val="FF9900"/>
              </a:buClr>
            </a:pPr>
            <a:r>
              <a:rPr lang="en-US">
                <a:solidFill>
                  <a:schemeClr val="tx1"/>
                </a:solidFill>
                <a:latin typeface="Arial" panose="020B0604020202020204" pitchFamily="34" charset="0"/>
                <a:ea typeface="Times New Roman" panose="02020603050405020304" pitchFamily="18" charset="0"/>
                <a:cs typeface="Arial" panose="020B0604020202020204" pitchFamily="34" charset="0"/>
              </a:rPr>
              <a:t>“Sorry, Bobby.  Your goal to have him shower is not considered medically necessary, as it is not considered a core deficit of ASD.”</a:t>
            </a:r>
          </a:p>
          <a:p>
            <a:pPr marL="742950" lvl="1" indent="-285750">
              <a:spcAft>
                <a:spcPts val="1200"/>
              </a:spcAft>
              <a:buClr>
                <a:srgbClr val="FF9900"/>
              </a:buClr>
            </a:pPr>
            <a:endParaRPr lang="en-US">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spcAft>
                <a:spcPts val="1200"/>
              </a:spcAft>
              <a:buClr>
                <a:srgbClr val="FF9900"/>
              </a:buClr>
            </a:pPr>
            <a:endParaRPr lang="en-US">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spcAft>
                <a:spcPts val="1200"/>
              </a:spcAft>
              <a:buClr>
                <a:srgbClr val="FF9900"/>
              </a:buClr>
            </a:pPr>
            <a:endParaRPr lang="en-US">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spcAft>
                <a:spcPts val="1200"/>
              </a:spcAft>
              <a:buClr>
                <a:srgbClr val="FF9900"/>
              </a:buClr>
            </a:pPr>
            <a:endParaRPr lang="en-US">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5050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97E819-DC12-0F47-AE81-EB0FAC2E2180}"/>
              </a:ext>
            </a:extLst>
          </p:cNvPr>
          <p:cNvSpPr txBox="1"/>
          <p:nvPr/>
        </p:nvSpPr>
        <p:spPr>
          <a:xfrm>
            <a:off x="444511" y="434645"/>
            <a:ext cx="1174748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a:solidFill>
                  <a:schemeClr val="tx2"/>
                </a:solidFill>
                <a:latin typeface="Arial" panose="020B0604020202020204" pitchFamily="34" charset="0"/>
                <a:cs typeface="Arial" panose="020B0604020202020204" pitchFamily="34" charset="0"/>
              </a:rPr>
              <a:t>Bobby response</a:t>
            </a:r>
            <a:endParaRPr kumimoji="0" lang="en-US" sz="3200" b="0" i="0" u="none" strike="noStrike" kern="1200" cap="none" spc="0" normalizeH="0" baseline="0" noProof="0">
              <a:ln>
                <a:noFill/>
              </a:ln>
              <a:solidFill>
                <a:schemeClr val="tx2"/>
              </a:solidFill>
              <a:effectLst/>
              <a:uLnTx/>
              <a:uFillTx/>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693AAC5-6B57-EA48-A2E6-58D1DB626DF8}"/>
              </a:ext>
            </a:extLst>
          </p:cNvPr>
          <p:cNvSpPr txBox="1">
            <a:spLocks/>
          </p:cNvSpPr>
          <p:nvPr/>
        </p:nvSpPr>
        <p:spPr>
          <a:xfrm>
            <a:off x="0" y="940037"/>
            <a:ext cx="11535995" cy="5002808"/>
          </a:xfrm>
          <a:prstGeom prst="rect">
            <a:avLst/>
          </a:prstGeom>
        </p:spPr>
        <p:txBody>
          <a:bodyPr vert="horz" lIns="0" tIns="0" rIns="0" bIns="0" rtlCol="0">
            <a:noAutofit/>
          </a:bodyPr>
          <a:lstStyle>
            <a:lvl1pPr marL="0" indent="0" algn="l" defTabSz="457200" rtl="0" eaLnBrk="1" latinLnBrk="0" hangingPunct="1">
              <a:spcBef>
                <a:spcPts val="0"/>
              </a:spcBef>
              <a:spcAft>
                <a:spcPts val="300"/>
              </a:spcAft>
              <a:buFontTx/>
              <a:buNone/>
              <a:defRPr sz="1800" b="0" kern="1200">
                <a:solidFill>
                  <a:schemeClr val="accent5"/>
                </a:solidFill>
                <a:latin typeface="Calibri"/>
                <a:ea typeface="+mn-ea"/>
                <a:cs typeface="Calibri"/>
              </a:defRPr>
            </a:lvl1pPr>
            <a:lvl2pPr marL="171450" indent="-171450" algn="l" defTabSz="0" rtl="0" eaLnBrk="1" latinLnBrk="0" hangingPunct="1">
              <a:spcBef>
                <a:spcPts val="0"/>
              </a:spcBef>
              <a:spcAft>
                <a:spcPts val="300"/>
              </a:spcAft>
              <a:buFont typeface="Calibri" panose="020F0502020204030204" pitchFamily="34" charset="0"/>
              <a:buChar char="•"/>
              <a:defRPr sz="1800" b="0" i="0" kern="1200">
                <a:solidFill>
                  <a:schemeClr val="accent5"/>
                </a:solidFill>
                <a:latin typeface="Calibri"/>
                <a:ea typeface="+mn-ea"/>
                <a:cs typeface="Calibri"/>
              </a:defRPr>
            </a:lvl2pPr>
            <a:lvl3pPr marL="347472" indent="-164592" algn="l" defTabSz="401638" rtl="0" eaLnBrk="1" latinLnBrk="0" hangingPunct="1">
              <a:spcBef>
                <a:spcPts val="0"/>
              </a:spcBef>
              <a:spcAft>
                <a:spcPts val="300"/>
              </a:spcAft>
              <a:buFont typeface="Calibri" panose="020F0502020204030204" pitchFamily="34" charset="0"/>
              <a:buChar char="-"/>
              <a:defRPr sz="1800" b="0" i="0" kern="1200">
                <a:solidFill>
                  <a:schemeClr val="accent5"/>
                </a:solidFill>
                <a:latin typeface="Calibri"/>
                <a:ea typeface="+mn-ea"/>
                <a:cs typeface="Calibri"/>
              </a:defRPr>
            </a:lvl3pPr>
            <a:lvl4pPr marL="502920" indent="-146304" algn="l" defTabSz="228600" rtl="0" eaLnBrk="1" latinLnBrk="0" hangingPunct="1">
              <a:spcBef>
                <a:spcPts val="0"/>
              </a:spcBef>
              <a:spcAft>
                <a:spcPts val="300"/>
              </a:spcAft>
              <a:buFont typeface="Calibri" panose="020F0502020204030204" pitchFamily="34" charset="0"/>
              <a:buChar char="•"/>
              <a:defRPr sz="1400" b="0" i="0" kern="1200">
                <a:solidFill>
                  <a:schemeClr val="accent5"/>
                </a:solidFill>
                <a:latin typeface="Calibri"/>
                <a:ea typeface="+mn-ea"/>
                <a:cs typeface="Calibri"/>
              </a:defRPr>
            </a:lvl4pPr>
            <a:lvl5pPr marL="667512" indent="-146304" algn="l" defTabSz="457200" rtl="0" eaLnBrk="1" latinLnBrk="0" hangingPunct="1">
              <a:spcBef>
                <a:spcPts val="0"/>
              </a:spcBef>
              <a:spcAft>
                <a:spcPts val="300"/>
              </a:spcAft>
              <a:buFont typeface="Calibri" panose="020F0502020204030204" pitchFamily="34" charset="0"/>
              <a:buChar char="-"/>
              <a:defRPr lang="en-US" sz="1400" b="0" i="0" kern="1200">
                <a:solidFill>
                  <a:schemeClr val="accent5"/>
                </a:solidFill>
                <a:latin typeface="Calibri"/>
                <a:ea typeface="+mn-ea"/>
                <a:cs typeface="Calibri"/>
              </a:defRPr>
            </a:lvl5pPr>
            <a:lvl6pPr marL="822960"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6pPr>
            <a:lvl7pPr marL="978408"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7pPr>
            <a:lvl8pPr marL="1133856" indent="-146304" algn="l" defTabSz="457200" rtl="0" eaLnBrk="1" latinLnBrk="0" hangingPunct="1">
              <a:spcBef>
                <a:spcPts val="0"/>
              </a:spcBef>
              <a:spcAft>
                <a:spcPts val="300"/>
              </a:spcAft>
              <a:buFont typeface="Arial"/>
              <a:buChar char="•"/>
              <a:defRPr sz="1400" kern="1200">
                <a:solidFill>
                  <a:schemeClr val="tx1"/>
                </a:solidFill>
                <a:latin typeface="+mn-lt"/>
                <a:ea typeface="+mn-ea"/>
                <a:cs typeface="+mn-cs"/>
              </a:defRPr>
            </a:lvl8pPr>
            <a:lvl9pPr marL="1289304"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9pPr>
          </a:lstStyle>
          <a:p>
            <a:pPr marL="742950" lvl="1" indent="-285750">
              <a:spcAft>
                <a:spcPts val="1200"/>
              </a:spcAft>
              <a:buClr>
                <a:srgbClr val="FF9900"/>
              </a:buClr>
            </a:pPr>
            <a:endParaRPr lang="en-US">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spcAft>
                <a:spcPts val="1200"/>
              </a:spcAft>
              <a:buClr>
                <a:srgbClr val="FF9900"/>
              </a:buClr>
            </a:pPr>
            <a:endParaRPr lang="en-US">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spcAft>
                <a:spcPts val="1200"/>
              </a:spcAft>
              <a:buClr>
                <a:srgbClr val="FF9900"/>
              </a:buClr>
            </a:pPr>
            <a:r>
              <a:rPr lang="en-US">
                <a:solidFill>
                  <a:schemeClr val="tx1"/>
                </a:solidFill>
                <a:latin typeface="Arial" panose="020B0604020202020204" pitchFamily="34" charset="0"/>
                <a:ea typeface="Times New Roman" panose="02020603050405020304" pitchFamily="18" charset="0"/>
                <a:cs typeface="Arial" panose="020B0604020202020204" pitchFamily="34" charset="0"/>
              </a:rPr>
              <a:t>“How is he supposed to socialize, which you recognize as a core deficit of ASD, if he can’t find his way there?</a:t>
            </a:r>
          </a:p>
          <a:p>
            <a:pPr marL="742950" lvl="1" indent="-285750">
              <a:spcAft>
                <a:spcPts val="1200"/>
              </a:spcAft>
              <a:buClr>
                <a:srgbClr val="FF9900"/>
              </a:buClr>
            </a:pPr>
            <a:r>
              <a:rPr lang="en-US">
                <a:solidFill>
                  <a:schemeClr val="tx1"/>
                </a:solidFill>
                <a:latin typeface="Arial" panose="020B0604020202020204" pitchFamily="34" charset="0"/>
                <a:cs typeface="Arial" panose="020B0604020202020204" pitchFamily="34" charset="0"/>
              </a:rPr>
              <a:t>“While we’re at it, how is he supposed to socialize if his hygiene is not what is sub-culturally expected and no one wants to be close to him?”</a:t>
            </a:r>
          </a:p>
          <a:p>
            <a:pPr marL="742950" lvl="1" indent="-285750">
              <a:spcAft>
                <a:spcPts val="1200"/>
              </a:spcAft>
              <a:buClr>
                <a:srgbClr val="FF9900"/>
              </a:buClr>
            </a:pPr>
            <a:endParaRPr lang="en-US">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spcAft>
                <a:spcPts val="1200"/>
              </a:spcAft>
              <a:buClr>
                <a:srgbClr val="FF9900"/>
              </a:buClr>
            </a:pPr>
            <a:endParaRPr lang="en-US">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spcAft>
                <a:spcPts val="1200"/>
              </a:spcAft>
              <a:buClr>
                <a:srgbClr val="FF9900"/>
              </a:buClr>
            </a:pPr>
            <a:endParaRPr lang="en-US">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spcAft>
                <a:spcPts val="1200"/>
              </a:spcAft>
              <a:buClr>
                <a:srgbClr val="FF9900"/>
              </a:buClr>
            </a:pPr>
            <a:endParaRPr lang="en-US">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spcAft>
                <a:spcPts val="1200"/>
              </a:spcAft>
              <a:buClr>
                <a:srgbClr val="FF9900"/>
              </a:buClr>
            </a:pPr>
            <a:endParaRPr lang="en-US">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0409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DC3D42EE-D988-FD4F-BA5B-734656A95ECA}" vid="{4987FAC7-E835-4245-8521-11766867F953}"/>
    </a:ext>
  </a:extLst>
</a:theme>
</file>

<file path=ppt/theme/theme2.xml><?xml version="1.0" encoding="utf-8"?>
<a:theme xmlns:a="http://schemas.openxmlformats.org/drawingml/2006/main" name="1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1477</Words>
  <Application>Microsoft Macintosh PowerPoint</Application>
  <PresentationFormat>Widescreen</PresentationFormat>
  <Paragraphs>156</Paragraphs>
  <Slides>16</Slides>
  <Notes>15</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16</vt:i4>
      </vt:variant>
    </vt:vector>
  </HeadingPairs>
  <TitlesOfParts>
    <vt:vector size="24" baseType="lpstr">
      <vt:lpstr>Arial</vt:lpstr>
      <vt:lpstr>Calibri</vt:lpstr>
      <vt:lpstr>Office Theme</vt:lpstr>
      <vt:lpstr>11_Custom Design</vt:lpstr>
      <vt:lpstr>2_Custom Design</vt:lpstr>
      <vt:lpstr>3_Custom Design</vt:lpstr>
      <vt:lpstr>4_Custom Design</vt:lpstr>
      <vt:lpstr>5_Custom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Terryl Williams</dc:creator>
  <cp:lastModifiedBy>Microsoft Office User</cp:lastModifiedBy>
  <cp:revision>2</cp:revision>
  <cp:lastPrinted>2022-05-13T14:58:41Z</cp:lastPrinted>
  <dcterms:created xsi:type="dcterms:W3CDTF">2021-05-25T17:38:44Z</dcterms:created>
  <dcterms:modified xsi:type="dcterms:W3CDTF">2022-05-29T14:46:37Z</dcterms:modified>
</cp:coreProperties>
</file>