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Lst>
  <p:sldIdLst>
    <p:sldId id="256" r:id="rId2"/>
    <p:sldId id="281" r:id="rId3"/>
    <p:sldId id="258" r:id="rId4"/>
    <p:sldId id="284" r:id="rId5"/>
    <p:sldId id="285" r:id="rId6"/>
    <p:sldId id="273" r:id="rId7"/>
    <p:sldId id="259" r:id="rId8"/>
    <p:sldId id="261" r:id="rId9"/>
    <p:sldId id="282" r:id="rId10"/>
    <p:sldId id="294" r:id="rId11"/>
    <p:sldId id="276" r:id="rId12"/>
    <p:sldId id="277" r:id="rId13"/>
    <p:sldId id="278" r:id="rId14"/>
    <p:sldId id="279" r:id="rId15"/>
    <p:sldId id="287" r:id="rId16"/>
    <p:sldId id="286" r:id="rId17"/>
    <p:sldId id="295" r:id="rId18"/>
    <p:sldId id="268" r:id="rId19"/>
    <p:sldId id="270" r:id="rId20"/>
    <p:sldId id="271" r:id="rId21"/>
    <p:sldId id="275" r:id="rId22"/>
    <p:sldId id="263" r:id="rId23"/>
    <p:sldId id="292" r:id="rId24"/>
    <p:sldId id="291" r:id="rId25"/>
    <p:sldId id="280" r:id="rId26"/>
    <p:sldId id="264" r:id="rId27"/>
    <p:sldId id="293" r:id="rId28"/>
    <p:sldId id="265" r:id="rId29"/>
    <p:sldId id="266" r:id="rId30"/>
    <p:sldId id="289" r:id="rId31"/>
    <p:sldId id="29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76"/>
  </p:normalViewPr>
  <p:slideViewPr>
    <p:cSldViewPr snapToGrid="0" snapToObjects="1">
      <p:cViewPr varScale="1">
        <p:scale>
          <a:sx n="116" d="100"/>
          <a:sy n="116" d="100"/>
        </p:scale>
        <p:origin x="4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5T14:43:50.783"/>
    </inkml:context>
    <inkml:brush xml:id="br0">
      <inkml:brushProperty name="width" value="0.1" units="cm"/>
      <inkml:brushProperty name="height" value="0.1" units="cm"/>
      <inkml:brushProperty name="color" value="#E71224"/>
    </inkml:brush>
  </inkml:definitions>
  <inkml:trace contextRef="#ctx0" brushRef="#br0">0 1 24575,'0'7'0,"2"0"0,-1-2 0,1 0 0,-1-1 0,1-1 0,-2 0 0,1 0 0,-1-1 0,0 1 0,1 0 0,0 0 0,0 0 0,-1 0 0,0 0 0,0-1 0,1 1 0,0 0 0,0 0 0,-1 0 0,1 0 0,0 0 0,0-1 0,-1 1 0,0 0 0,0 0 0,0 0 0,0 0 0,0 0 0,0-1 0,0 1 0,0 0 0,0 0 0,0 0 0,0 0 0,0 0 0,1 0 0,-1-1 0,2 1 0,-2 0 0,0 0 0,0 0 0,0 0 0,0 0 0,0-1 0,0 1 0,1 0 0,-1 0 0,2 0 0,-2 0 0,0 0 0,0-1 0,1 1 0,-1 0 0,1 0 0,-1 0 0,0 0 0,0 0 0,0-1 0,0 1 0,0 0 0,0 0 0,0 0 0,0 0 0,0 0 0,0-1 0,0 1 0,2 0 0,-2 0 0,1 0 0,-1 0 0,0 0 0,2-1 0,-2 1 0,1 0 0,-1 0 0,0 1 0,0 0 0,0 0 0,0-1 0,1 0 0,0 1 0,0-1 0,-1 2 0,0-3 0,0 1 0,0 2 0,1-2 0,0 3 0,0-3 0,-1 1 0,0-1 0,0 0 0,0 0 0,0 0 0,0 0 0,0-1 0,0 3 0,0-2 0,0 1 0,0-1 0,0 0 0,0 0 0,0 0 0,0 0 0,0 0 0,0-1 0,0 1 0,0 0 0,0 0 0,0 0 0,0 0 0,0 0 0,0-1 0,0 1 0,0 2 0,0-2 0,0 3 0,0-3 0,0 1 0,0 1 0,0-1 0,0 1 0,0 1 0,0-1 0,0-1 0,0 2 0,0-3 0,0 91 0,0-67 0,0 67 0,0-88 0,0 0 0,0 1 0,0-1 0,0-1 0,0 0 0,0 0 0,0 1 0,0-1 0,0-1 0,0 1 0,0-2 0,0 1 0,0-1 0,0 1 0,0 0 0,0 0 0,0-1 0,0 1 0,0-1 0,0 3 0,0-1 0,0 0 0,0 2 0,0-3 0,0 3 0,0-2 0,0 1 0,0 1 0,0-3 0,0 2 0,0-1 0,0 1 0,0 0 0,0 0 0,0 1 0,0 1 0,0-2 0,0 2 0,0-2 0,0 1 0,0-1 0,0 0 0,0 0 0,0 0 0,0 1 0,0-1 0,0-2 0,0 2 0,0-1 0,0 1 0,0 0 0,0 1 0,0-3 0,0 2 0,0-3 0,0 3 0,0-3 0,0 2 0,0-2 0,0-1 0,0 1 0,0 0 0,0 0 0,0 0 0,0 0 0,0 0 0,0 0 0,0-1 0,0 1 0,0 0 0,0 0 0,0 0 0,0 0 0,0 0 0,0-1 0,0 1 0,0 0 0,0 0 0,0 0 0,0 0 0,0 0 0,0-1 0,0 1 0,0 0 0,0 0 0,0 0 0,0 0 0,0 0 0,0-1 0,0 1 0,0 0 0,0 0 0,0 0 0,0 0 0,0 0 0,2-2 0,0 0 0,2-1 0,-1 0 0,0 0 0,0 0 0,0 0 0,0 0 0,0 0 0,-1 2 0,1-2 0,0 1 0,0 1 0,0-2 0,0 1 0,0-1 0,-1 1 0,1 0 0,0 1 0,0-1 0,0 0 0,0 0 0,0-1 0,-1 2 0,1-1 0,0-1 0,0 2 0,0-2 0,0 0 0,0 0 0,-1 0 0,1 0 0,0 0 0,0 0 0,0 0 0,0 0 0,0 0 0,-1 0 0,1 0 0,0 0 0,0 0 0,0 0 0,0 0 0,0 0 0,-1 0 0,1 0 0,0 0 0,0 0 0,0 0 0,0 0 0,0 0 0,0 1 0,-1-1 0,1 1 0,0-1 0,0 0 0,0 2 0,0-2 0,0 1 0,-1-1 0,1 0 0,0 0 0,0 2 0,0-2 0,0 1 0,0-1 0,-1 0 0,1 0 0,0 0 0,0 0 0,1 0 0,0 0 0,0 0 0,0 0 0,-1 0 0,2 0 0,-2 0 0,0 0 0,1 0 0,-1 0 0,1 0 0,-1 0 0,0 0 0,0 0 0,0 0 0,0 0 0,0 0 0,-1 0 0,1 0 0,0 0 0,0 0 0,0 0 0,0 0 0,0 0 0,-1 0 0,1 0 0,2 0 0,-2 0 0,3 0 0,-3 0 0,3 0 0,-3 0 0,1 0 0,1 0 0,-1 0 0,1 0 0,1 0 0,-3 0 0,3 0 0,-3 0 0,2 0 0,-1 0 0,-1 0 0,2 0 0,-3 0 0,1 0 0,0 0 0,0 0 0,0 0 0,0 0 0,0-1 0,-1 1 0,1-2 0,0 2 0,0 0 0,0-1 0,0 1 0,0-2 0,-1 2 0,1-1 0,0 1 0,0-2 0,0 2 0,0 0 0,0 0 0,-1 0 0,1 0 0,0-1 0,0 1 0,0-1 0,0 1 0,0-2 0,-1 2 0,1-1 0,0 1 0,0 0 0,1 0 0,0 0 0,0-2 0,-1 2 0,0-1 0,0 1 0,-1 0 0,1 0 0,2 0 0,-2 0 0,1 0 0,1 0 0,-2 0 0,1 0 0,-1 0 0,1 0 0,0 0 0,1 0 0,-1 0 0,1 0 0,0 0 0,0 0 0,1 0 0,-3 0 0,4 0 0,-3 0 0,4 0 0,-4 0 0,1 0 0,1 0 0,-3 0 0,3 0 0,-1 0 0,-1 0 0,2 0 0,-3 0 0,3 0 0,-2 0 0,1 0 0,0 0 0,1 0 0,1 0 0,-3 0 0,2 0 0,-1 0 0,-1 0 0,2 0 0,-1 0 0,0 0 0,-1 0 0,0 0 0,0 0 0,1 0 0,-1 0 0,0 0 0,-1 0 0,0 0 0,1 0 0,-1 0 0,3 0 0,-3 0 0,3 0 0,-3 0 0,2 0 0,-2 0 0,0 0 0,-1 0 0,1 0 0,0 0 0,0 0 0,0 0 0,0 0 0,0 0 0,-1 0 0,1 0 0,0 0 0,0 0 0,0 0 0,0 0 0,0 0 0,-1 0 0,1 0 0,0 0 0,0 0 0,0 0 0,0 0 0,0 0 0,-1 0 0,1 0 0,0 0 0,2 0 0,1 0 0,2 0 0,2 0 0,0-2 0,0 2 0,1-3 0,-1 3 0,-2-2 0,2 2 0,-4-1 0,2 0 0,-2 0 0,1 1 0,-3 0 0,2 0 0,-1 0 0,-1 0 0,1 0 0,-2 0 0,0 0 0,-1 0 0,3 0 0,-2 0 0,1 0 0,-1 0 0,2 0 0,-2 0 0,3 0 0,-3 0 0,1 0 0,-1 0 0,1 0 0,0 0 0,1 0 0,-1 0 0,0 0 0,0 0 0,0 0 0,1 0 0,0 0 0,0 0 0,1 0 0,-2 0 0,3 0 0,-1 0 0,-1 0 0,0 0 0,0 0 0,1 0 0,0 0 0,1 0 0,-3 0 0,2 0 0,-1 0 0,1 0 0,0 0 0,1 0 0,-1 0 0,0 0 0,0 0 0,-1 0 0,2 0 0,-1 0 0,0 0 0,0 0 0,-1 0 0,1 0 0,-2 0 0,1 0 0,-2 0 0,0 0 0,-1 0 0,3 0 0,2 0 0,-2 0 0,2 0 0,-3 0 0,-1 0 0,2 0 0,-3 0 0,1 0 0,2 0 0,-2 0 0,1 0 0,1 0 0,-1 0 0,3 0 0,-1 0 0,0 0 0,2 0 0,0 0 0,2 0 0,-1 0 0,0-2 0,-2 2 0,-1-1 0,0 1 0,-3 0 0,3 0 0,-3 0 0,2 0 0,-2 0 0,-1 0 0,1 0 0,0 0 0,0 0 0,1 0 0,0 0 0,0 0 0,-1 0 0,1 0 0,-1 0 0,5 0 0,-4 0 0,5 0 0,-2 0 0,3 0 0,0 0 0,-2 0 0,0 0 0,-2 0 0,-1 0 0,-1 0 0,1 0 0,-1 0 0,1 0 0,3 0 0,-5 0 0,7 0 0,-7 0 0,3 0 0,-3 0 0,0 0 0,1 0 0,0 0 0,0 0 0,-1 0 0,1 0 0,-1 0 0,5 0 0,-4 0 0,3 0 0,0 0 0,-1 0 0,4 0 0,-5 0 0,4 0 0,-4 0 0,3 0 0,-1 0 0,-1 0 0,-2 0 0,2 0 0,-2 0 0,0 0 0,-1 0 0,0 0 0,-1 0 0,3 0 0,-2 0 0,1 0 0,1 0 0,-2 0 0,4 0 0,-3 0 0,2 0 0,0 0 0,-2 0 0,3 0 0,-3 0 0,0 0 0,-1 0 0,0 0 0,0 0 0,1 0 0,1 0 0,1 0 0,0 0 0,-1 0 0,-1 0 0,2 0 0,-2 0 0,2 0 0,0 0 0,-1 0 0,2 0 0,0 0 0,-3 0 0,3 0 0,-3 0 0,1 0 0,0 0 0,1 0 0,0 0 0,1 0 0,-1 0 0,0 0 0,-1-3 0,1 2 0,-3-2 0,3 3 0,-3 0 0,1 0 0,-1 0 0,0 0 0,0 0 0,0 0 0,0 0 0,0 0 0,0 0 0,-1 0 0,3 0 0,-2 0 0,1 0 0,1 0 0,-2 0 0,1 0 0,1 0 0,-2 0 0,1 0 0,0 0 0,0 0 0,0 0 0,-1 0 0,0 0 0,0 0 0,1 0 0,-1 0 0,2 0 0,-3 0 0,1 0 0,0-1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5T14:43:55.778"/>
    </inkml:context>
    <inkml:brush xml:id="br0">
      <inkml:brushProperty name="width" value="0.1" units="cm"/>
      <inkml:brushProperty name="height" value="0.1" units="cm"/>
      <inkml:brushProperty name="color" value="#E71224"/>
    </inkml:brush>
  </inkml:definitions>
  <inkml:trace contextRef="#ctx0" brushRef="#br0">1 1113 24575,'0'-7'0,"0"0"0,0 4 0,0 0 0,0 0 0,0 0 0,0-1 0,0 1 0,0-2 0,0 2 0,0 1 0,0-1 0,0 0 0,0 0 0,0 0 0,0 0 0,0 0 0,0 0 0,0 0 0,0 1 0,0-1 0,0 0 0,0 0 0,0 0 0,0-1 0,0 0 0,0 0 0,0 1 0,0 0 0,0-1 0,0-1 0,0-1 0,0 1 0,0 1 0,0-1 0,0 2 0,0-3 0,0 3 0,0-2 0,0 1 0,0-1 0,0 1 0,0-2 0,0 2 0,0-1 0,0 1 0,0-2 0,0 3 0,0-3 0,0 3 0,0-1 0,0-1 0,0 2 0,0-1 0,0-1 0,0 2 0,0-1 0,0-1 0,0 2 0,0-3 0,0 3 0,0-2 0,0 1 0,0-1 0,0-1 0,0 0 0,0 0 0,0-2 0,0 1 0,0-3 0,0 4 0,0-2 0,0 2 0,0-1 0,0 1 0,0 0 0,0 0 0,0-1 0,0 1 0,0 0 0,0 1 0,0-1 0,0 2 0,0-3 0,0 1 0,0 0 0,0 1 0,0-1 0,0 1 0,0 1 0,0-2 0,0 1 0,0-1 0,0 1 0,0 1 0,0-1 0,0 1 0,0-3 0,0 3 0,0-2 0,0 1 0,0 0 0,0 1 0,0-1 0,0 1 0,0-3 0,0 1 0,0 2 0,0-2 0,0-1 0,0 1 0,0-4 0,0 5 0,0-5 0,0 5 0,0-3 0,0 0 0,0 0 0,0 0 0,0 0 0,0 0 0,0 2 0,0-1 0,0 2 0,0-1 0,0 0 0,0-1 0,0 3 0,0-2 0,0 1 0,0 0 0,0 1 0,0 1 0,0-1 0,0 0 0,0 0 0,0 1 0,0-1 0,0-3 0,0 1 0,0-6 0,0 5 0,0-5 0,0 4 0,0-2 0,0 0 0,0 1 0,0 1 0,0 0 0,0 3 0,0-2 0,0 2 0,0 0 0,0-1 0,0 2 0,0-1 0,0-1 0,0 3 0,0-2 0,0 1 0,0 1 0,0-2 0,0 2 0,0 0 0,0 1 0,0-1 0,0 0 0,0-2 0,0 1 0,0-3 0,0 1 0,0 1 0,0 1 0,0 0 0,0-1 0,0-1 0,0 1 0,0-1 0,0 3 0,0-3 0,0-1 0,0-1 0,0 1 0,0-2 0,0 2 0,0-3 0,0 2 0,0 0 0,0 0 0,0 1 0,0-3 0,0 2 0,0 1 0,0 1 0,0 2 0,0-1 0,0-3 0,0 3 0,0-3 0,0 3 0,0-1 0,0 0 0,0 0 0,0 1 0,0-1 0,0 1 0,0 1 0,0 2 0,0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5T14:44:05.701"/>
    </inkml:context>
    <inkml:brush xml:id="br0">
      <inkml:brushProperty name="width" value="0.1" units="cm"/>
      <inkml:brushProperty name="height" value="0.1" units="cm"/>
      <inkml:brushProperty name="color" value="#E71224"/>
    </inkml:brush>
  </inkml:definitions>
  <inkml:trace contextRef="#ctx0" brushRef="#br0">2017 30 24575,'-10'0'0,"0"0"0,7 0 0,-1 0 0,1 0 0,0 0 0,0 0 0,0 0 0,0 0 0,-3-1 0,1 0 0,-3 0 0,2 1 0,-2 0 0,1-1 0,1-1 0,0 0 0,2 1 0,0 1 0,1-3 0,-1 3 0,0-3 0,0 3 0,1-1 0,0 0 0,0 0 0,0 1 0,0-1 0,1 0 0,-1 0 0,0 1 0,0 0 0,0 0 0,0-1 0,0 1 0,0-2 0,0 2 0,1 0 0,-1-1 0,0 1 0,-2-2 0,2 2 0,-1 0 0,1-1 0,0 1 0,0-2 0,0 2 0,0 0 0,0 0 0,0 0 0,1 0 0,-1 2 0,0-1 0,0 2 0,1 0 0,1 0 0,1 0 0,-4-2 0,2 1 0,-6-2 0,2 0 0,-1 0 0,-1 0 0,0 0 0,2 0 0,-2 0 0,2 0 0,1 0 0,-1 0 0,1 1 0,-1 1 0,0-1 0,1 1 0,-1-2 0,1 1 0,-1 0 0,1 0 0,0-1 0,1 0 0,-2 0 0,2 0 0,-1 1 0,1 0 0,-1 0 0,2-1 0,-2 0 0,3 1 0,-1-1 0,0 2 0,-2-2 0,2 1 0,-1-1 0,-1 1 0,1 1 0,-1-2 0,-1 2 0,3-2 0,-3 1 0,1-1 0,-1 2 0,1-2 0,-1 1 0,2-1 0,-3 2 0,1-2 0,-2 0 0,1 0 0,0 0 0,0 0 0,1 0 0,0 0 0,0 0 0,-1 0 0,1 0 0,-2 0 0,2 0 0,-4 0 0,3 0 0,-1 0 0,2 0 0,0 0 0,-2 0 0,1-2 0,-3 2 0,4-1 0,-2 1 0,2 0 0,-1-2 0,1 2 0,0-1 0,0 1 0,-1 0 0,3 0 0,-2 0 0,3 0 0,-3 0 0,2 0 0,0 0 0,1 0 0,0 0 0,0 0 0,0 0 0,-1 0 0,1 0 0,-2 0 0,1 0 0,1 0 0,-3 0 0,1 0 0,-1 0 0,0 0 0,-1 0 0,1 0 0,0 0 0,0 0 0,0 0 0,-1 0 0,3 0 0,-2 0 0,1 0 0,0 0 0,-1 0 0,3 0 0,-3 0 0,3 0 0,-1 0 0,1 0 0,0 0 0,0 0 0,-2 0 0,2 0 0,-3 0 0,3 0 0,-1 0 0,-1 0 0,2 0 0,-3 0 0,1 0 0,-1 0 0,0 0 0,1 0 0,-1 0 0,2 0 0,-3 0 0,1 0 0,1 0 0,0 0 0,1 0 0,-2 0 0,2 0 0,-3 0 0,1 0 0,0 0 0,1 0 0,-1 0 0,2 0 0,-3 0 0,3 0 0,-2 0 0,-1 0 0,1 0 0,-1 0 0,1-2 0,2 2 0,-3-2 0,1 2 0,1 0 0,-1 0 0,2 0 0,-3 0 0,1 0 0,0 0 0,1 0 0,-1 0 0,2 0 0,-3 0 0,1 0 0,0 0 0,0 0 0,-1 0 0,3 0 0,-1 0 0,1 0 0,1 0 0,-2 0 0,1 0 0,-1 0 0,-1 0 0,1 0 0,-1 0 0,3 0 0,-3 0 0,1 0 0,-1 0 0,1 0 0,0 0 0,1 0 0,-2 0 0,2 2 0,-1-2 0,-1 1 0,3 1 0,-3-2 0,3 1 0,-2-1 0,1 0 0,1 0 0,-2 0 0,1 0 0,1 2 0,-2-2 0,2 1 0,0-1 0,1 0 0,-1 0 0,0 0 0,-2 0 0,2 0 0,-1 0 0,1 0 0,-1 0 0,0 0 0,-2 0 0,2 0 0,-1 0 0,-1 0 0,3 0 0,-3 0 0,3 0 0,-2 0 0,2 0 0,-1 0 0,-1 0 0,0 0 0,1 0 0,0 0 0,0 0 0,-1 0 0,1 0 0,-2 0 0,3-1 0,-3 1 0,3-2 0,-1 2 0,1 0 0,0-1 0,0 1 0,0-2 0,0 2 0,0-1 0,0 1 0,1-1 0,-1 1 0,0 0 0,0 0 0,0 0 0,0 0 0,0 0 0,0 0 0,0-2 0,0 2 0,1-1 0,-1 1 0,0 0 0,0 0 0,0 0 0,0 0 0,0 0 0,0 0 0,0 0 0,1 0 0,-1 0 0,0 0 0,0 0 0,0 0 0,0 0 0,0 0 0,0 0 0,0 0 0,0 0 0,1 0 0,-1 0 0,0 0 0,0 0 0,0 0 0,0 0 0,0 0 0,0 0 0,0 0 0,1 0 0,-1 0 0,0 0 0,0 0 0,0 0 0,0 0 0,0 0 0,2-3 0,-3 4 0,0-3 0,-1 5 0,-1 1 0,2-3 0,-1 2 0,1-3 0,-1 3 0,2-2 0,-1 2 0,1-1 0,0-1 0,0 1 0,0-2 0,1 2 0,-2-1 0,3 0 0,-4 0 0,2 0 0,1 0 0,-1 0 0,0-1 0,0 2 0,0-2 0,0 0 0,0 0 0,-1 0 0,1 0 0,-2 0 0,1 0 0,-1 0 0,0 0 0,-1 0 0,2 0 0,-1 0 0,-1 0 0,1 0 0,1 0 0,-2 0 0,1 0 0,-1 0 0,0 0 0,-1 0 0,1 0 0,0 0 0,0 0 0,-1 0 0,1 0 0,1 0 0,-1 0 0,2 0 0,-1 0 0,1 0 0,1 0 0,0 0 0,0 0 0,0 0 0,0 0 0,-1 0 0,0 0 0,0 0 0,1 0 0,-1 0 0,1 0 0,-2 0 0,2 0 0,-1 0 0,1 0 0,-2 0 0,1 0 0,1 0 0,-3 0 0,3 0 0,-2 0 0,2 0 0,-1 0 0,1 0 0,-2 0 0,2 0 0,-1 0 0,-1 0 0,-1-2 0,1 1 0,-1-1 0,3 1 0,-3 1 0,3-2 0,-1 2 0,1-1 0,0 1 0,0 0 0,0 0 0,0 0 0,0 0 0,0 0 0,0 0 0,1 0 0,-1 0 0,0 0 0,0 0 0,0 0 0,0 0 0,0 0 0,0 0 0,0 0 0,0 0 0,1 0 0,-3 0 0,2 0 0,-3 0 0,3 0 0,-3 0 0,3 0 0,-3 0 0,3 0 0,-2 0 0,1 0 0,1 0 0,-2 0 0,2 0 0,0 0 0,0 0 0,-1 0 0,12-3 0,-7 2 0,11-1 0,-9 2 0,0 0 0,0 0 0,0 0 0,0 0 0,-1 0 0,1 0 0,0 0 0,0 0 0,0 0 0,0 0 0,0 0 0,0-3 0,-1 2 0,1-2 0,2 3 0,-2 0 0,3 0 0,-1 0 0,-1 0 0,2 0 0,-3-1 0,3 1 0,-3-3 0,2 3 0,-2-3 0,-1 3 0,1-3 0,0 3 0,0-1 0,0-1 0,1 2 0,-1-2 0,2 1 0,-1 0 0,-1 0 0,3 0 0,-3 0 0,3 1 0,-1-1 0,0 0 0,1-2 0,-3 3 0,3-3 0,-2 3 0,1-1 0,1-1 0,-1 2 0,1-2 0,-1 2 0,0 0 0,0 0 0,1 0 0,0 0 0,1 0 0,-1 0 0,0 0 0,0 0 0,0 0 0,1 0 0,-3 0 0,2 0 0,-1 2 0,0-2 0,0 2 0,0-2 0,1 0 0,-1 0 0,1 0 0,-1 0 0,-1 0 0,1 0 0,-1 0 0,-1 0 0,3 0 0,-3 0 0,2 0 0,-2 0 0,-1 0 0,3 0 0,-2 0 0,1 0 0,-1 0 0,-1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5T14:36:02.410"/>
    </inkml:context>
    <inkml:brush xml:id="br0">
      <inkml:brushProperty name="width" value="0.1" units="cm"/>
      <inkml:brushProperty name="height" value="0.1" units="cm"/>
      <inkml:brushProperty name="color" value="#E71224"/>
    </inkml:brush>
  </inkml:definitions>
  <inkml:trace contextRef="#ctx0" brushRef="#br0">0 1730 24575,'0'-11'0,"0"1"0,0-2 0,0 3 0,0 0 0,0 4 0,2-3 0,-2 5 0,2-5 0,-2 3 0,0-3 0,1 2 0,0-4 0,0 2 0,0-1 0,0 0 0,0 2 0,0-3 0,0 2 0,0-1 0,-1 1 0,0 2 0,0 0 0,0 0 0,0 0 0,0-1 0,0 1 0,0 0 0,0 0 0,0-1 0,0-1 0,0 3 0,2-2 0,-2 3 0,1-1 0,-1 1 0,0 0 0,0 1 0,0 0 0,0 0 0,0 0 0,0 0 0,0 0 0,0 1 0,0-1 0,0 0 0,2 0 0,-2-1 0,3 0 0,-3 0 0,1 1 0,-1 0 0,1 0 0,0 0 0,0-1 0,-1-1 0,0-3 0,0 0 0,0-2 0,0 1 0,0 0 0,0 0 0,0 1 0,0-2 0,0 4 0,0-2 0,0 1 0,0 1 0,0 0 0,0-2 0,0 1 0,0-1 0,0 0 0,0 2 0,-1-2 0,0 2 0,0-1 0,-1 1 0,2-2 0,-1 2 0,1-4 0,-2 3 0,2-1 0,-1 2 0,-1-2 0,2 1 0,-2-1 0,2 2 0,-1 0 0,0 0 0,0 0 0,1-1 0,0 1 0,0 1 0,0-1 0,0 2 0,0-1 0,0-1 0,0 1 0,0-1 0,0 1 0,0-1 0,0 3 0,0-3 0,0 2 0,0-3 0,0 1 0,0 0 0,0 0 0,0-1 0,0 1 0,0 0 0,0-2 0,1 1 0,0-1 0,0 2 0,-1 0 0,0 0 0,0-1 0,0-1 0,0 2 0,0-2 0,0 0 0,0 1 0,0-2 0,0 0 0,0 1 0,0-2 0,0 0 0,0-3 0,0 1 0,0 0 0,0 0 0,0 1 0,0-1 0,0 2 0,0 0 0,0 0 0,0 2 0,0 0 0,0 0 0,0-1 0,0 1 0,0-2 0,0 4 0,0-4 0,0 1 0,0-1 0,0 2 0,0 0 0,0 2 0,0 0 0,0-2 0,2 1 0,-2-1 0,1 2 0,-1 0 0,0-1 0,0-1 0,0 2 0,0-4 0,0 2 0,0-2 0,0-1 0,0 3 0,0-2 0,0 2 0,0 0 0,0-2 0,0 2 0,0-1 0,0 1 0,0 2 0,0-2 0,0 3 0,0-4 0,0 5 0,0-2 0,0 0 0,0 1 0,0-3 0,0 3 0,0-1 0,0 1 0,0-3 0,0 3 0,0-2 0,0 2 0,0-1 0,0-2 0,0 2 0,0-1 0,0 2 0,0-1 0,0 0 0,0-1 0,0 1 0,0 0 0,0-2 0,0 3 0,0-5 0,0 7 0,0-5 0,0 5 0,0-3 0,0 3 0,0-3 0,0 3 0,0-2 0,0-1 0,0-1 0,0 0 0,0 1 0,0 3 0,0-1 0,0-2 0,0-1 0,0-3 0,0 5 0,0-1 0,0 0 0,0 1 0,0-5 0,0 3 0,0 1 0,0-2 0,0 5 0,0-5 0,0 2 0,0 0 0,0-1 0,0 4 0,0-5 0,0 3 0,0-3 0,0 0 0,0 0 0,0 1 0,0-3 0,0 5 0,0-1 0,0 1 0,0-1 0,0 3 0,0-4 0,0 3 0,0 1 0,0-2 0,0 3 0,0-3 0,0 2 0,0-1 0,0 1 0,0 0 0,0 0 0,0 0 0,0-1 0,0 0 0,0-2 0,0 3 0,0-1 0,0 1 0,0 1 0,0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5T14:36:08.833"/>
    </inkml:context>
    <inkml:brush xml:id="br0">
      <inkml:brushProperty name="width" value="0.1" units="cm"/>
      <inkml:brushProperty name="height" value="0.1" units="cm"/>
      <inkml:brushProperty name="color" value="#E71224"/>
    </inkml:brush>
  </inkml:definitions>
  <inkml:trace contextRef="#ctx0" brushRef="#br0">3 71 24575,'0'-8'0,"0"0"0,0 5 0,0-2 0,-1 3 0,1-1 0,-2 0 0,2 0 0,0 0 0,0 0 0,0 0 0,4 3 0,-2 0 0,4 2 0,-3-1 0,0-1 0,-1 0 0,1 0 0,0 0 0,1 0 0,0 0 0,0 0 0,-1 0 0,1 0 0,0 0 0,0 0 0,-1 0 0,0 0 0,-1 0 0,1 0 0,0 0 0,0 0 0,0 0 0,0-1 0,0 0 0,-1 0 0,1 0 0,0 0 0,0 0 0,0 1 0,0-1 0,0 1 0,-1-2 0,1 1 0,2 1 0,-2-2 0,1 1 0,1 1 0,-2-1 0,1-1 0,-1 2 0,1-3 0,0 3 0,0-2 0,-1 2 0,0-1 0,1 1 0,-1-1 0,2 1 0,-3 0 0,3 0 0,-2 0 0,3 0 0,-3-2 0,1 2 0,-1-1 0,0 1 0,1 0 0,0 0 0,0 0 0,-1 0 0,0 0 0,0 0 0,1 0 0,-1 0 0,2 0 0,-3 0 0,3 0 0,-2 0 0,3 0 0,-3 0 0,3 0 0,-3 0 0,3 0 0,-1 0 0,1 0 0,-1 0 0,0 0 0,-1 0 0,1 0 0,0 0 0,0 0 0,-1 0 0,-1 0 0,1 0 0,0 0 0,0 0 0,-1 0 0,0 0 0,0 0 0,-1 0 0,1 0 0,0 0 0,0 0 0,0 0 0,0 0 0,0 0 0,-1 0 0,1 0 0,0 0 0,0 0 0,0 0 0,0 0 0,0 0 0,-1 0 0,1 0 0,0 0 0,0 0 0,0 0 0,0 0 0,0 0 0,0 0 0,-1 0 0,1 0 0,0 0 0,0 0 0,0 0 0,0 0 0,0 0 0,1 0 0,1 0 0,-1 0 0,2 0 0,-3 0 0,3 0 0,-1 0 0,1 0 0,0 0 0,1 0 0,-1 0 0,0 0 0,-1 0 0,0 0 0,-1 0 0,2 0 0,-2 0 0,2 0 0,1 0 0,-1 0 0,0 0 0,2 0 0,-1 0 0,0 0 0,0 0 0,-1 0 0,0 0 0,2 0 0,-1 0 0,1 0 0,-4 0 0,2 0 0,-1 0 0,1 0 0,0 0 0,0 0 0,1 0 0,-3 0 0,2 0 0,-1 0 0,1 0 0,0 0 0,0 0 0,2 0 0,-1 0 0,1 0 0,0 0 0,-1 0 0,2 0 0,-2 0 0,2 0 0,-2 0 0,1 0 0,-2 0 0,0 0 0,1 0 0,0 0 0,0 0 0,1 0 0,0 0 0,-1 0 0,2 0 0,-2 0 0,1 0 0,0 0 0,-2 0 0,2 0 0,-2 0 0,2 0 0,-1 0 0,3 0 0,-4 0 0,4 0 0,-2 0 0,2 0 0,2 0 0,-1 0 0,1 0 0,-2 0 0,0-2 0,0 2 0,-2-2 0,2 2 0,-2 0 0,2 0 0,0 0 0,2 0 0,-1 0 0,3 0 0,-2 0 0,3 0 0,-1 0 0,0 0 0,1 2 0,1-2 0,-1 2 0,0-2 0,-1 1 0,-2 0 0,3 0 0,-3 1 0,2-2 0,-3 3 0,3-2 0,-4 2 0,4-3 0,-3 2 0,3-1 0,-2-1 0,0 2 0,2-2 0,-3 2 0,3-2 0,-4 1 0,4 1 0,-3-2 0,1 2 0,-2-1 0,0 0 0,0 0 0,0-1 0,0 2 0,0-2 0,0 2 0,2-2 0,-1 0 0,1 1 0,0 0 0,-2 0 0,2-1 0,-2 0 0,0 0 0,2 0 0,-1 0 0,3 0 0,-4 0 0,4 0 0,-3 0 0,3 0 0,-4 0 0,2 0 0,-2 0 0,0 0 0,1 0 0,-1 0 0,2 0 0,0 0 0,1 0 0,0 0 0,0 0 0,-1 0 0,2 0 0,-1 0 0,-1 0 0,2 0 0,-3 0 0,1 0 0,-2 0 0,-2 0 0,2 0 0,-2 0 0,0 0 0,2 0 0,-3 0 0,1 0 0,-1 0 0,2 0 0,1 0 0,-2 0 0,2 0 0,-3 0 0,2 0 0,-2 0 0,1 0 0,-2 0 0,0 0 0,2 0 0,-1 0 0,2-1 0,-2 0 0,3 0 0,-2 1 0,2-2 0,2 2 0,-2-3 0,2 2 0,-3 0 0,0-1 0,-2 2 0,1-1 0,-2 1 0,0 0 0,1 0 0,-1 0 0,0 0 0,0 0 0,0 0 0,1-2 0,-1 2 0,0-2 0,0 2 0,0 0 0,1 0 0,-3 0 0,1 0 0,-2 0 0,-1 0 0,1 0 0,2 0 0,-1 0 0,2 0 0,1 0 0,1 0 0,-2 0 0,1 0 0,-3 0 0,-1 0 0,0 0 0,0 0 0,-1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5T14:36:15.650"/>
    </inkml:context>
    <inkml:brush xml:id="br0">
      <inkml:brushProperty name="width" value="0.1" units="cm"/>
      <inkml:brushProperty name="height" value="0.1" units="cm"/>
      <inkml:brushProperty name="color" value="#E71224"/>
    </inkml:brush>
  </inkml:definitions>
  <inkml:trace contextRef="#ctx0" brushRef="#br0">0 0 24575,'0'8'0,"2"-1"0,-2-4 0,1-1 0,-1 1 0,0 2 0,0-2 0,0 3 0,0-2 0,0 1 0,2 1 0,-2-1 0,1-1 0,1 2 0,-1-1 0,1 1 0,1 0 0,-3 1 0,3-1 0,-3-2 0,3 1 0,-3-1 0,3-1 0,-3 2 0,1-1 0,-1 1 0,2-1 0,-2 1 0,1-1 0,-1 1 0,2 0 0,-2-1 0,1 0 0,-1 0 0,0 0 0,0-1 0,0 0 0,0-1 0,0 1 0,0 0 0,0 0 0,0 0 0,0 0 0,0 1 0,0-1 0,0 3 0,0-3 0,0 2 0,0-2 0,0 1 0,0-1 0,0 1 0,0 1 0,0-2 0,0 5 0,0-3 0,0 3 0,0-2 0,0 0 0,0 0 0,0 2 0,0-1 0,0 1 0,0 0 0,0 0 0,0 0 0,0 2 0,0-3 0,0 1 0,0-2 0,0 0 0,0 0 0,0 2 0,0-1 0,0 1 0,0-2 0,0 0 0,0 0 0,0 0 0,0 1 0,0-1 0,0-1 0,-1 0 0,0-1 0,0 1 0,1-1 0,0 1 0,0-1 0,-1 0 0,0 0 0,0 1 0,1 0 0,0 1 0,0-2 0,0 3 0,0 0 0,0 0 0,0 3 0,0-2 0,0 2 0,0 0 0,0 0 0,0 0 0,0 0 0,0 0 0,0-1 0,0-1 0,0 0 0,0-3 0,0 2 0,0-2 0,0 0 0,0 1 0,0-3 0,0 3 0,0-3 0,0 1 0,0 1 0,0-2 0,0 1 0,0 0 0,0 0 0,0 2 0,0-3 0,0 1 0,0 0 0,0 0 0,0 0 0,0-1 0,0 0 0,0 1 0,0-1 0,0 2 0,0-1 0,0 1 0,0-1 0,0 2 0,0-1 0,0 1 0,0 0 0,0 1 0,0-1 0,0 0 0,0 0 0,0 0 0,0-1 0,0 1 0,0-3 0,2 3 0,-2-3 0,1 3 0,-1-1 0,0-1 0,2 2 0,-2-2 0,1 1 0,-1 0 0,0 0 0,0 1 0,0-2 0,0 1 0,0 1 0,0-3 0,2 3 0,-2-3 0,1 2 0,-1-1 0,0-1 0,0 1 0,0-1 0,0 0 0,0 0 0,0 0 0,0 1 0,0-1 0,0 2 0,0-2 0,0 0 0,0-1 0,0 1 0,0 0 0,0 0 0,0 0 0,0 0 0,0 0 0,0-1 0,0 1 0,0 0 0,0 0 0,0 0 0,0 0 0,0 1 0,0-1 0,0 3 0,0-3 0,0 3 0,0-3 0,0 3 0,0-3 0,2 3 0,-2-2 0,2 1 0,-2-1 0,0 1 0,0-1 0,0 1 0,0 0 0,0 0 0,0 1 0,0-3 0,0 1 0,0 1 0,0-2 0,0 1 0,0-1 0,0 1 0,0 0 0,1 0 0,-1-1 0,1 0 0,-1 0 0,0-1 0,0 1 0,0 0 0,0 0 0,0 0 0,0 0 0,0 0 0,0-1 0,0 1 0,0 0 0,0 0 0,0 0 0,0 0 0,0 0 0,0-1 0,0 3 0,0-2 0,0 1 0,0-1 0,0 0 0,0 1 0,0 0 0,0 0 0,0 0 0,0 1 0,0 0 0,0 1 0,0-3 0,0 3 0,0-2 0,0 1 0,0 1 0,0 0 0,0 1 0,0 3 0,-1-4 0,1 2 0,-3-3 0,3 1 0,-2-3 0,1 1 0,1-1 0,-1 0 0,1 0 0,0 0 0,0 0 0,0-1 0,0 1 0,0 0 0,0 0 0,0 0 0,-2 1 0,2 1 0,-2 3 0,2-1 0,0 0 0,0 0 0,-1-1 0,1 0 0,-2 0 0,2 0 0,0-1 0,0 1 0,0-3 0,0 2 0,0-1 0,0-1 0,0 2 0,0-3 0,0 1 0,0 2 0,0-2 0,0 1 0,0-1 0,0 0 0,0 1 0,0 1 0,-1 0 0,1 0 0,-2 0 0,2 1 0,0 1 0,0 1 0,0-2 0,0 1 0,0-2 0,0 0 0,0 0 0,0-1 0,0-1 0,0 1 0,0 1 0,0 0 0,0 1 0,0-3 0,0 3 0,0-2 0,0 3 0,0-1 0,0 2 0,0-2 0,0 2 0,0-2 0,0 2 0,0-1 0,0 3 0,0-4 0,0 2 0,0-3 0,0 1 0,0-2 0,0 1 0,0 0 0,0-1 0,0-1 0,0 1 0,0-1 0,0 0 0,0 0 0,0 0 0,0 0 0,2 0 0,-2-1 0,1 1 0,-1 0 0,0 2 0,0-2 0,0 1 0,0-1 0,0 1 0,0 0 0,0 1 0,0 0 0,0 0 0,0 1 0,0-3 0,0 1 0,0-1 0,0 0 0,0 0 0,0 0 0,0-1 0,0 1 0,1 0 0,0 0 0,0 0 0,-1 0 0,0 0 0,1 0 0,0-1 0,0 1 0,-1 0 0,1 0 0,0 0 0,0 0 0,-1 0 0,0-1 0,0 1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5T14:36:22.041"/>
    </inkml:context>
    <inkml:brush xml:id="br0">
      <inkml:brushProperty name="width" value="0.1" units="cm"/>
      <inkml:brushProperty name="height" value="0.1" units="cm"/>
      <inkml:brushProperty name="color" value="#E71224"/>
    </inkml:brush>
  </inkml:definitions>
  <inkml:trace contextRef="#ctx0" brushRef="#br0">2321 9 24575,'-8'0'0,"1"0"0,4 0 0,-1 1 0,-1-1 0,-1 3 0,-1-1 0,1 0 0,0 0 0,0-1 0,-1 1 0,1-1 0,0 1 0,0-1 0,1 1 0,-1-1 0,3 0 0,-2-1 0,1 1 0,1 0 0,-2 0 0,3-1 0,-1 0 0,0 0 0,0 0 0,0 0 0,0 0 0,0 0 0,0 0 0,-1 0 0,1 0 0,-2 0 0,2 0 0,-1 0 0,1 0 0,-3 0 0,3 0 0,-2 0 0,2 0 0,0 0 0,1 0 0,-1 0 0,0 0 0,0 0 0,0 0 0,-1 0 0,0 0 0,0 0 0,1 0 0,-1 0 0,0 0 0,0 0 0,0 0 0,0 0 0,0 0 0,0 0 0,-1 0 0,0 0 0,-1 0 0,2 0 0,-3 0 0,1 0 0,0 0 0,0 0 0,-1 0 0,1 0 0,0 0 0,0 0 0,-1 0 0,1 0 0,0 0 0,0 0 0,-1 0 0,1 0 0,0 0 0,0 0 0,1 0 0,-1 0 0,1 0 0,1 0 0,-1 0 0,1 0 0,1 0 0,-2 0 0,2 0 0,0 0 0,1 0 0,-1 0 0,-2 0 0,2 0 0,-3 0 0,1 0 0,-1 0 0,-2 0 0,0 0 0,-2 0 0,0 0 0,0 0 0,-1 0 0,1 0 0,2 0 0,-2 0 0,2 0 0,0 0 0,-2 0 0,2 0 0,-1 0 0,-1 0 0,2 0 0,-2 0 0,2 0 0,0 0 0,0 0 0,1 0 0,-1 0 0,2 0 0,0 0 0,-1 0 0,1 0 0,0 0 0,0 0 0,-1 0 0,1 0 0,0 0 0,-2 0 0,1 0 0,-1 0 0,2 0 0,0 0 0,0 0 0,-1 0 0,1 0 0,0 0 0,0 0 0,0 0 0,-1 0 0,3 0 0,-2 0 0,1 0 0,0 0 0,-1 0 0,3 0 0,-3 0 0,1 0 0,-1 0 0,0 0 0,0 0 0,-1 0 0,1 0 0,0 0 0,0 0 0,0 0 0,-2 0 0,1 0 0,-1 0 0,0 2 0,1-2 0,-1 1 0,0-1 0,0 0 0,-2 0 0,0 0 0,-2 0 0,1 0 0,-3 0 0,4 0 0,-2 0 0,0 0 0,1 0 0,-1 0 0,0 0 0,2 0 0,-4 0 0,3 0 0,-1 0 0,2 0 0,0 0 0,0 0 0,1 0 0,0 0 0,2 0 0,-3 0 0,4 0 0,-4 0 0,3 0 0,-2 0 0,0 0 0,-1 0 0,0 0 0,0 2 0,-2-2 0,1 2 0,-1-2 0,2 0 0,0 0 0,0 0 0,0 0 0,-2 0 0,1 1 0,-1 0 0,2 0 0,0-1 0,0 0 0,0 0 0,0 0 0,0 0 0,0 0 0,0 0 0,0 0 0,-1 0 0,1 0 0,-2 0 0,2 0 0,-2 0 0,0 0 0,1 0 0,-1 0 0,2 0 0,0 0 0,0 0 0,0 0 0,1 0 0,0-1 0,0 0 0,1 0 0,-2 1 0,4 0 0,-4 0 0,2 0 0,-3 0 0,1 0 0,2 0 0,-2 0 0,2 0 0,-2-2 0,0 2 0,0-2 0,0 1 0,1 1 0,-1-2 0,4 2 0,-2-1 0,2 0 0,-2 0 0,1 1 0,-1 0 0,0 0 0,1 0 0,-2 0 0,2 0 0,-3 0 0,4 0 0,-4-2 0,2 2 0,-1-3 0,0 1 0,0 1 0,1-2 0,-2 2 0,4-2 0,-2 3 0,1-3 0,-1 3 0,2-1 0,-2 1 0,2 0 0,-2 0 0,-1-2 0,1 2 0,-2-2 0,2 2 0,-2 0 0,0 0 0,1 0 0,0 0 0,2 0 0,-3-1 0,4 0 0,-4 0 0,3 1 0,-2 0 0,2 0 0,-1 0 0,0-2 0,1 2 0,-1-2 0,2 2 0,0 0 0,-2 0 0,1 0 0,-2 0 0,2 0 0,-1 0 0,0 2 0,2-2 0,-2 3 0,3-2 0,0 0 0,1-1 0,1 1 0,-2 0 0,3 0 0,-3 0 0,2 0 0,-3 0 0,3 0 0,-3-1 0,3 3 0,-3-3 0,2 2 0,0-1 0,0-1 0,0 1 0,-1 1 0,0-2 0,0 2 0,-1-1 0,1-1 0,1 2 0,-2-2 0,3 0 0,-2 0 0,2 0 0,0 0 0,1 0 0,-1 0 0,0 0 0,0 0 0,0 0 0,0 0 0,0 0 0,0 0 0,0 0 0,0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5T14:34:26.716"/>
    </inkml:context>
    <inkml:brush xml:id="br0">
      <inkml:brushProperty name="width" value="0.1" units="cm"/>
      <inkml:brushProperty name="height" value="0.1" units="cm"/>
      <inkml:brushProperty name="color" value="#E71224"/>
    </inkml:brush>
  </inkml:definitions>
  <inkml:trace contextRef="#ctx0" brushRef="#br0">2537 24 24575,'15'0'0,"-2"0"0,-1 0 0,-2 0 0,0 0 0,-2 0 0,2-1 0,-3 0 0,1 0 0,-2 1 0,0 0 0,0 0 0,-1 0 0,1 0 0,-2 0 0,3 0 0,-1 0 0,0 0 0,0 0 0,-1 0 0,1 0 0,-3 0 0,1 0 0,1 0 0,-2 0 0,3 0 0,-3 0 0,5 0 0,-3 0 0,3 0 0,-2 0 0,0 0 0,2 0 0,-1 0 0,2 0 0,-2 0 0,2 0 0,0 0 0,-1 0 0,0 0 0,0 1 0,-1 0 0,-1 0 0,0 0 0,-3 0 0,3 0 0,-3-1 0,1 1 0,-1 0 0,2 0 0,-2 0 0,1 0 0,1 1 0,-2 0 0,3 0 0,-3 0 0,3 0 0,-3-1 0,1 2 0,1-1 0,-2 1 0,1 0 0,1 0 0,-2-1 0,3 2 0,-3-2 0,1 1 0,1 0 0,-2 0 0,3 0 0,-2 0 0,1 0 0,-1 0 0,1 0 0,-2 0 0,1 0 0,-1 1 0,0 0 0,0 0 0,0-1 0,0 0 0,0 0 0,0-1 0,-2 1 0,2-1 0,-2 0 0,2 0 0,0 1 0,0-2 0,-2 2 0,2-1 0,-1 0 0,0 0 0,0 1 0,1-2 0,-2 2 0,1 0 0,0-2 0,-1 2 0,1-1 0,0 0 0,-1 1 0,2-1 0,-3 0 0,3 0 0,-2 1 0,2 0 0,0 0 0,-1-1 0,0 1 0,0 0 0,1 0 0,-2 0 0,2 0 0,-2 0 0,1 0 0,0-1 0,-1 1 0,1-1 0,0 0 0,1-1 0,-2 1 0,2 0 0,-3 1 0,3 0 0,-2-1 0,1 1 0,-1 0 0,0 0 0,0 0 0,0 0 0,-1 0 0,1-1 0,0 1 0,0 0 0,0 0 0,-1 0 0,3 0 0,-3 0 0,3-1 0,-3 3 0,1-2 0,1 1 0,-2-1 0,3 0 0,-3 1 0,2 0 0,-1 1 0,0-1 0,0 0 0,0-1 0,0 0 0,-1 0 0,1-1 0,0 1 0,0 0 0,-1 0 0,1 0 0,-1 0 0,2 0 0,-2-1 0,0 1 0,0 0 0,0 0 0,0 0 0,0 0 0,1 0 0,-1 0 0,2-1 0,-1 1 0,-1 0 0,1 0 0,-1 1 0,2 1 0,-2 0 0,1 1 0,1-2 0,-2 1 0,2 1 0,-2-1 0,0-1 0,0 2 0,0-3 0,0 3 0,0-3 0,0 2 0,0-1 0,0 1 0,0-1 0,0 1 0,0-2 0,0 1 0,0-1 0,0 2 0,0-3 0,0 1 0,0 0 0,0 0 0,0 0 0,0 0 0,0 0 0,0-1 0,0 3 0,0-2 0,0 1 0,0-1 0,0 2 0,0-2 0,0 1 0,0 1 0,0-2 0,0 1 0,0 0 0,0 0 0,0 0 0,0 0 0,0 1 0,0 0 0,0 1 0,0-2 0,0 1 0,0 1 0,0-1 0,0-1 0,0 2 0,0-1 0,0 1 0,0-1 0,0 1 0,0-2 0,0 1 0,0 1 0,0-1 0,0-1 0,0 2 0,0-3 0,0 2 0,0-1 0,0-1 0,0 2 0,0-1 0,0-1 0,-2 3 0,2-1 0,-2-1 0,2 2 0,0-1 0,0 1 0,-1-1 0,1 1 0,-1-2 0,1 3 0,0-3 0,0 2 0,0-3 0,-2 3 0,2-2 0,-2 0 0,1-1 0,1 0 0,-1 1 0,1-1 0,-2 2 0,2-3 0,-1 1 0,1 0 0,-2 0 0,2 0 0,-3 0 0,3 0 0,-2-1 0,1 1 0,0 0 0,0 0 0,-1 0 0,0 0 0,0 0 0,2-1 0,-2 3 0,1-2 0,1 1 0,-3-1 0,3 0 0,-3 0 0,3 0 0,-1 0 0,-1-1 0,2 1 0,-3 0 0,3 0 0,-1 0 0,-1 0 0,2 0 0,-2-1 0,0 1 0,0 0 0,0-1 0,1 0 0,-1 0 0,2 1 0,-3 0 0,3 0 0,-3-1 0,3 1 0,-1 0 0,-1 0 0,1 0 0,-1 0 0,-1-2 0,3 2 0,-2-2 0,0 2 0,-1 0 0,1 0 0,0 0 0,0-2 0,-1 2 0,0-1 0,1 0 0,-1 1 0,0 0 0,-2 0 0,2 0 0,-1 0 0,-1 0 0,2 0 0,-3 0 0,3 0 0,-3 0 0,3 0 0,-3 0 0,1 0 0,1 0 0,-2-2 0,1 2 0,0-1 0,-1 1 0,2 0 0,-1 0 0,-1 0 0,1-2 0,0 2 0,1-1 0,0 1 0,0-2 0,0 2 0,1-3 0,0 2 0,0-1 0,-1-1 0,1 1 0,-2 1 0,2-2 0,-1 1 0,1 1 0,-2-2 0,2 1 0,1 0 0,-1 0 0,-2 1 0,2-1 0,-1 0 0,1-1 0,0 1 0,-1 0 0,0 1 0,-2-1 0,2 0 0,-1 0 0,-1-1 0,1 2 0,-1-1 0,0-1 0,0 2 0,-1-2 0,1 1 0,0-1 0,0 2 0,-1-2 0,3 0 0,-2 0 0,2 0 0,-1 0 0,1 0 0,-1 0 0,1 0 0,-2 0 0,2 0 0,-1 0 0,-1 0 0,1 0 0,-1 0 0,0 1 0,0 0 0,1 0 0,-1-1 0,1 0 0,-1 1 0,0 0 0,-1 0 0,1 0 0,0 0 0,0 0 0,-2-1 0,1 0 0,-3 2 0,2-2 0,0 1 0,-2-1 0,3 0 0,-2 2 0,2-2 0,-3 2 0,2-1 0,0 0 0,0 0 0,0 1 0,-1-2 0,1 2 0,-2-2 0,2 1 0,-2-1 0,0 2 0,0-2 0,-2 0 0,1 0 0,1 0 0,0 0 0,3 0 0,-2 0 0,4 0 0,-3 0 0,3 0 0,1 0 0,-2 0 0,2 0 0,-1 0 0,1 0 0,0 0 0,1-1 0,0 0 0,0 0 0,0 1 0,0 0 0,1 0 0,-1 0 0,0 0 0,0 0 0,0 0 0,-1 0 0,0 0 0,-2 0 0,2 0 0,-1-1 0,-1 0 0,1 0 0,-1 1 0,0 0 0,0-1 0,1 0 0,-1 0 0,1 1 0,0 0 0,0 0 0,1 0 0,-2 0 0,3 0 0,-1 0 0,1 0 0,-1 0 0,-1 0 0,-1 0 0,-1 0 0,1 0 0,0 0 0,-2 0 0,1 0 0,-2 0 0,2-1 0,-3 0 0,4 0 0,-2 1 0,1-2 0,1 2 0,0-1 0,-2 1 0,1 0 0,-1 0 0,2-2 0,0 2 0,-2-1 0,1 1 0,-2 0 0,2 0 0,-1 0 0,0 0 0,1 0 0,-1 0 0,0 0 0,2 0 0,-2 0 0,0 0 0,1 0 0,-2 0 0,2 0 0,-1 0 0,2 0 0,0 0 0,-1 0 0,3 0 0,-2 0 0,1 0 0,0 0 0,-1 0 0,2 0 0,-3 0 0,1 0 0,1 0 0,-1 0 0,3 0 0,-3 0 0,3 0 0,-1 0 0,1 0 0,0 0 0,0 0 0,0 0 0,2-3 0,-2 2 0,1-2 0,-1 3 0,2 5 0,-3-3 0,0 1 0,-2-3 0,0-1 0,0 1 0,-1 0 0,1-2 0,-2 2 0,2-2 0,-4 2 0,1 0 0,-1 0 0,0 0 0,2 0 0,-2 0 0,4 0 0,-4 0 0,3 0 0,-2 0 0,0 0 0,1 0 0,0 0 0,2 0 0,-1 0 0,1 0 0,0 0 0,1 0 0,-1 0 0,3 0 0,-3 0 0,1 0 0,1 0 0,-2 0 0,1 0 0,0 0 0,-1 0 0,2 0 0,-3 0 0,1 0 0,0 0 0,0 0 0,0 0 0,-1-1 0,1 1 0,0-2 0,0 2 0,-1 0 0,3 0 0,-2-1 0,2 1 0,0-2 0,1 2 0,-1 0 0,1 0 0,-2 0 0,2 0 0,-1-1 0,1 0 0,-2 0 0,1 1 0,1 0 0,-3 0 0,2 0 0,-1 0 0,0 0 0,-1-1 0,-1 0 0,1 0 0,1 1 0,0 0 0,0 0 0,0 0 0,-1 0 0,3 0 0,-1 0 0,-1 0 0,2 0 0,-1 0 0,1 0 0,0 0 0,0 0 0,0 0 0,-1 0 0,0 0 0,0 0 0,0 0 0,0 0 0,-2 0 0,3 0 0,-1 0 0,1 0 0,0 0 0,-1 0 0,0 0 0,-2 0 0,2 0 0,-3 0 0,1 0 0,0 0 0,0 0 0,0 0 0,-1 0 0,1 0 0,0 0 0,-2 0 0,1 0 0,-1 0 0,2 0 0,0 0 0,0 0 0,1 0 0,-1 0 0,3 0 0,-2 0 0,1 0 0,1 0 0,-3 0 0,3 0 0,-3 0 0,-1 1 0,1 0 0,-2 0 0,1-1 0,1 0 0,-2 2 0,1-2 0,-2 2 0,0-2 0,-1 0 0,-2 0 0,2 0 0,-2 0 0,0 0 0,1 0 0,-1 0 0,2 0 0,0 0 0,2 0 0,-2 0 0,3 0 0,-2 0 0,2 0 0,-1 0 0,2 0 0,-1 0 0,1 0 0,1 0 0,0 0 0,0 0 0,0 0 0,-1 0 0,1 0 0,-1 0 0,1 0 0,0 0 0,0 0 0,-1 0 0,-1 0 0,1 0 0,0 0 0,-2 0 0,1 0 0,-1 0 0,0 0 0,0 0 0,-2 0 0,2 0 0,-2 0 0,3 0 0,-1 0 0,2 0 0,1 0 0,-1 0 0,3 0 0,-3 0 0,3 0 0,-3 0 0,3 0 0,-3 0 0,3 0 0,-3 0 0,3 0 0,-3 0 0,1 0 0,0 0 0,-1 0 0,2 0 0,-4 0 0,1 0 0,-1-2 0,0 2 0,1-2 0,-2 2 0,0 0 0,-1 0 0,0 0 0,0 0 0,0 0 0,0 0 0,0 0 0,0 0 0,0 0 0,1 0 0,0-1 0,0 1 0,1-2 0,-2 2 0,4 0 0,-2 0 0,0 0 0,1 0 0,-1 0 0,0 0 0,1 0 0,-2 0 0,2 0 0,-3 0 0,2 0 0,-2 0 0,2 0 0,-2 0 0,3-1 0,-2 0 0,2 0 0,-3 1 0,4 0 0,-4 0 0,3-1 0,-1 0 0,0 0 0,2 1 0,-4-2 0,3 2 0,-2-2 0,2 2 0,-3 0 0,2-1 0,0 1 0,0-3 0,1 2 0,1 0 0,-2-1 0,3 2 0,-3-1 0,4-1 0,-2 2 0,-1-3 0,3 3 0,-2-2 0,1 1 0,0-1 0,-1 1 0,3-2 0,-3 1 0,1 1 0,1-2 0,-2 1 0,3 1 0,-2-2 0,1 1 0,1 1 0,-2-2 0,2 1 0,2-1 0,-2 0 0,1 2 0,1-2 0,-2 2 0,2-2 0,-2 0 0,0 0 0,0 0 0,0 0 0,0 0 0,0 0 0,0-1 0,2 1 0,-2-2 0,1 3 0,-2-1 0,1 0 0,-3 0 0,3 0 0,-3-1 0,2 0 0,0 1 0,1-2 0,0 2 0,0 1 0,0-1 0,0 0 0,0 1 0,1 0 0,0 0 0,-1 0 0,2 0 0,-1 0 0,0-1 0,0 0 0,0 0 0,0 2 0,2-2 0,-3 2 0,1-2 0,1 0 0,-2 0 0,2 0 0,-1 0 0,-1 2 0,2-2 0,-1 1 0,1 0 0,0-1 0,0-2 0,0 2 0,1-3 0,0 3 0,0-1 0,0-1 0,0 0 0,0 1 0,0-1 0,0 2 0,0-1 0,0 1 0,0-2 0,0 2 0,0-1 0,0 1 0,0-2 0,0 3 0,0-1 0,0 0 0,0 0 0,-1-2 0,0 1 0,0-1 0,1-1 0,-1 1 0,0 1 0,-1-2 0,0 1 0,0-1 0,-1 0 0,3-1 0,-3 3 0,3-2 0,-3 1 0,3-3 0,-3 3 0,3-3 0,-1 5 0,-1-1 0,2-1 0,-3 2 0,3-1 0,-1 1 0,1-2 0,0 2 0,0-1 0,0 1 0,0 0 0,-1 0 0,0-1 0,0 0 0,1 0 0,0 1 0,0 0 0,0 0 0,0 0 0,0-1 0,0-1 0,0 0 0,0 0 0,0 0 0,0-1 0,0-1 0,0-1 0,0 2 0,0-2 0,0 2 0,0-1 0,0 1 0,0 1 0,0-1 0,0 2 0,0-3 0,-1 1 0,0 0 0,0 0 0,1 0 0,0-1 0,0-1 0,0 3 0,0-2 0,0 2 0,0-1 0,0-1 0,0 1 0,0 0 0,0 0 0,0-1 0,0 1 0,0 0 0,0 1 0,0-1 0,0 0 0,0-1 0,0 1 0,0 0 0,0 1 0,0-1 0,0-2 0,0 3 0,0-3 0,0 3 0,0 1 0,0-1 0,0 1 0,0 1 0,0-2 0,0 1 0,0-1 0,0-1 0,0 0 0,0 1 0,0-1 0,0 1 0,0 1 0,1-2 0,0 1 0,1 0 0,-2 1 0,3-1 0,-1 2 0,1-1 0,0-1 0,0 2 0,0-1 0,0-1 0,-1 2 0,3-3 0,-2 3 0,2-3 0,-1 0 0,1-1 0,1 0 0,1 2 0,-1 0 0,-1-2 0,0 3 0,-1-1 0,0 1 0,1-1 0,-2 0 0,1 1 0,1 1 0,-2-2 0,1 2 0,1-1 0,-2 1 0,3 0 0,-3 0 0,3 0 0,-1-1 0,1 3 0,-1-2 0,0 3 0,-1-3 0,1 3 0,0-3 0,0 3 0,1-2 0,-3 2 0,3 0 0,-3 0 0,3 0 0,-3 0 0,3 0 0,-3 0 0,1 0 0,-1 0 0,2 0 0,-2 0 0,1 0 0,-1 0 0,0 0 0,0 0 0,0 0 0,0 0 0,-1 0 0,1 0 0,0 0 0,1 0 0,1 0 0,0 0 0,1 0 0,-3 0 0,1 0 0,-1 0 0,2 0 0,-2 0 0,1 0 0,0 0 0,0 0 0,0 0 0,0 0 0,0 0 0,0 0 0,0-1 0,0 1 0,1-3 0,-1 1 0,1 1 0,0-2 0,0 3 0,1-3 0,-2 1 0,1 0 0,1-1 0,-1 3 0,1-3 0,0 3 0,0-3 0,-1 2 0,1-1 0,-1-1 0,-1 3 0,2-3 0,-3 1 0,3 1 0,-1-2 0,0 3 0,0-3 0,0 3 0,0-3 0,1 3 0,-2-2 0,3 1 0,-1 0 0,-2 0 0,2 1 0,-1-3 0,1 3 0,-1-3 0,1 1 0,-2 2 0,1-1 0,1-1 0,-3 2 0,3-1 0,-3 1 0,2 0 0,-1 0 0,-1 0 0,2 0 0,-3 0 0,3 0 0,-2 0 0,3-2 0,-3 2 0,3-2 0,-3 2 0,2 0 0,-1 0 0,-1 0 0,1 0 0,-1 0 0,0 0 0,1 0 0,0 0 0,2 0 0,-2 0 0,1 0 0,1 0 0,-1 0 0,-1 0 0,2 0 0,-1 0 0,1 0 0,-1 0 0,-1 0 0,0 0 0,0 0 0,0 0 0,0 0 0,0 0 0,0 0 0,0 0 0,-1 2 0,2-2 0,-2 1 0,0-1 0,1 0 0,-1 2 0,3-2 0,-3 1 0,3 1 0,-3-2 0,3 1 0,-1-1 0,-1 0 0,2 0 0,-1 0 0,0 2 0,1-1 0,-2 1 0,2-1 0,-1-1 0,1 2 0,-3-2 0,3 1 0,-3-1 0,2 0 0,-2 0 0,1 0 0,-1 0 0,1 2 0,-1-2 0,0 1 0,0-1 0,0 0 0,0 0 0,1 0 0,-1 0 0,2 0 0,-2 0 0,-1 0 0,1 0 0,0 0 0,0 0 0,0 0 0,0 0 0,0 1 0,1 0 0,-1 0 0,3-1 0,-1 0 0,1 0 0,0 0 0,0 0 0,0 0 0,1 0 0,-3 0 0,2 0 0,-1 0 0,0 0 0,0 0 0,0 0 0,0 0 0,1 0 0,-3 0 0,3 0 0,-3 0 0,3 0 0,-3 0 0,3 0 0,-1 0 0,1 0 0,-1 0 0,0 0 0,-1 0 0,1 0 0,0 0 0,1 0 0,-1 0 0,1 0 0,-1 0 0,1 0 0,-1 0 0,-1 0 0,-1 0 0,1 0 0,-1 0 0,2-1 0,-2 0 0,-1 0 0,3 1 0,-2 0 0,1-1 0,-1 1 0,2-2 0,-2 2 0,1-1 0,0 1 0,0-2 0,1 2 0,-1 0 0,2-1 0,-2 1 0,1-2 0,1 2 0,-1 0 0,-1 0 0,2 0 0,-1-1 0,0 0 0,-1 0 0,0 1 0,-1 0 0,2 0 0,-2 0 0,1 0 0,-1 0 0,2 0 0,-3 0 0,3 0 0,-2 0 0,3 0 0,-3 0 0,3 0 0,-1 0 0,1 0 0,0 0 0,0 0 0,0 0 0,1 0 0,-1 0 0,0 0 0,0 0 0,-1 0 0,1 0 0,-2 0 0,3 0 0,-3 0 0,1 0 0,-1 0 0,-1 0 0,2 0 0,-1 0 0,-1 0 0,2 0 0,-3 0 0,1 0 0,0 0 0,1 0 0,0 0 0,0 0 0,0 0 0,0 0 0,0 0 0,0 0 0,0 0 0,0 0 0,0 0 0,-1 0 0,2 0 0,-1 0 0,1 0 0,0 0 0,0 0 0,-1 0 0,1 0 0,0 0 0,1 0 0,1 0 0,-1 0 0,0 0 0,0 0 0,0 0 0,1 0 0,-1 1 0,0 0 0,0 0 0,0-1 0,1 0 0,-3 0 0,2 0 0,-3 0 0,3 0 0,-1 0 0,1 0 0,0 0 0,1 0 0,-1 0 0,0 0 0,0 0 0,0 0 0,1 0 0,-1 0 0,0 0 0,0 0 0,0 0 0,1 0 0,-1 0 0,0 0 0,0 0 0,0 0 0,1 0 0,-1 0 0,0 0 0,2 2 0,-1-2 0,0 3 0,0-3 0,-1 2 0,0-2 0,0 0 0,0 0 0,1 0 0,-3 0 0,2 1 0,-1-1 0,1 2 0,0-2 0,1 0 0,-1 1 0,0-1 0,0 2 0,0-2 0,1 0 0,0 0 0,0 0 0,1 0 0,0 0 0,-1 0 0,0 0 0,1 0 0,-1 0 0,3 0 0,-4 0 0,2 0 0,0 0 0,-1 0 0,1 1 0,0 0 0,-2 0 0,2 0 0,0 0 0,-1 0 0,2 1 0,0-2 0,-1 1 0,2-1 0,-4 2 0,2-2 0,0 1 0,-1-1 0,1 0 0,0 2 0,-2-2 0,2 2 0,0-2 0,-1 0 0,2 0 0,-2 0 0,2 0 0,-2 0 0,1 0 0,0 0 0,-1 0 0,2 0 0,-2 0 0,1 0 0,0 0 0,-2 0 0,2 0 0,-2 0 0,1 0 0,1 0 0,-2 0 0,2 0 0,-2 0 0,0 0 0,2 0 0,-1 0 0,3 0 0,-4 0 0,4 0 0,-2 0 0,2 0 0,0 0 0,0 0 0,1 0 0,-1 0 0,0 0 0,0 0 0,0 0 0,0 0 0,-2 0 0,2 0 0,-2 0 0,2 0 0,2 0 0,-1 0 0,-1 0 0,0 0 0,-2 0 0,2 0 0,0 0 0,-2 0 0,2 0 0,-2 0 0,1 0 0,0 0 0,-2-2 0,3 2 0,-4-1 0,4 1 0,-3 0 0,0 0 0,0 0 0,1 0 0,-2 0 0,2 0 0,-2 0 0,1 0 0,-3-2 0,2 2 0,-3-1 0,2 1 0,-3 0 0,1 0 0,0 0 0,0 0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5T14:35:19.637"/>
    </inkml:context>
    <inkml:brush xml:id="br0">
      <inkml:brushProperty name="width" value="0.1" units="cm"/>
      <inkml:brushProperty name="height" value="0.1" units="cm"/>
      <inkml:brushProperty name="color" value="#E71224"/>
    </inkml:brush>
  </inkml:definitions>
  <inkml:trace contextRef="#ctx0" brushRef="#br0">1671 999 24575,'-13'0'0,"0"0"0,6 0 0,1 0 0,2 0 0,-1 0 0,-1 0 0,-2 0 0,1 0 0,-1 0 0,3 0 0,-2 0 0,2 0 0,-5 0 0,3 0 0,-1 0 0,0 0 0,0 0 0,0 0 0,0-1 0,1 0 0,1 0 0,1 1 0,0 0 0,0 0 0,0 0 0,-1 0 0,3 0 0,-3 0 0,1 0 0,-1 0 0,-2 0 0,0 0 0,-2 0 0,0 0 0,-3 0 0,3 0 0,-2 0 0,2 0 0,0 0 0,0 0 0,0 0 0,1 0 0,-1 0 0,4 0 0,-4 0 0,2 0 0,-1 0 0,0 0 0,0 0 0,1 0 0,0 0 0,2 0 0,0 0 0,-1 0 0,1 0 0,0 0 0,1 0 0,1 0 0,-1 0 0,2 0 0,-1 0 0,1 0 0,0 0 0,0 0 0,0 0 0,0 0 0,0 0 0,0 0 0,1 0 0,-1 0 0,0 0 0,0 0 0,0 0 0,0 0 0,0 0 0,0 0 0,0 0 0,0 0 0,-1 0 0,1 0 0,-3 0 0,-1 0 0,1 0 0,-4 0 0,5 0 0,-4 0 0,5 0 0,-5 0 0,5 0 0,-4 0 0,2 0 0,-1 0 0,-1 0 0,0 0 0,-2 0 0,0 0 0,-3 0 0,3 0 0,-2 0 0,2 0 0,-4 0 0,3 0 0,-3-3 0,4 2 0,-4-2 0,1 3 0,-1 0 0,-1 0 0,-1 0 0,1 0 0,-2 0 0,1 0 0,1 0 0,-2 0 0,3 0 0,-1 0 0,1 0 0,-1 0 0,1 0 0,1 0 0,1 0 0,4 0 0,0 0 0,2 0 0,0 0 0,1 0 0,1 0 0,-1 0 0,2 0 0,-2 0 0,3 0 0,-1 0 0,0 0 0,0 0 0,0 0 0,0 0 0,0 0 0,0 0 0,0 0 0,-1 0 0,1 0 0,-2 0 0,3 0 0,-1 0 0,0 0 0,0 0 0,0 0 0,0 0 0,0 0 0,0 0 0,0 0 0,-1 0 0,-1 0 0,1 0 0,-1 0 0,1 0 0,0 0 0,-1 0 0,1 0 0,-3 0 0,0 0 0,-2 0 0,2 0 0,2 0 0,-1 0 0,1 0 0,-1 0 0,1 0 0,-1 0 0,2 0 0,-1 0 0,-1 0 0,1 0 0,-1 0 0,1 0 0,-1 0 0,2 0 0,-3 0 0,1 0 0,0 0 0,1 0 0,-1 0 0,2 0 0,-3 0 0,1 0 0,1 0 0,1 0 0,1 0 0,-1 0 0,-3 0 0,-3 0 0,1 0 0,-1 0 0,0 0 0,-1 0 0,-1 0 0,-2 0 0,5 0 0,-1-2 0,6 2 0,-1-4 0,1 2 0,0-3 0,-2 2 0,0 0 0,-1 0 0,1 0 0,0 0 0,1-1 0,-1 1 0,1 0 0,1 0 0,-1 0 0,2 0 0,-1 2 0,2-3 0,-2 2 0,1-3 0,-2 2 0,-1 0 0,4 0 0,-1-2 0,3 2 0,0-1 0,0 1 0,-2 1 0,1-2 0,-2 2 0,3-2 0,0 1 0,0 0 0,-3 2 0,3-2 0,-3 0 0,3 0 0,0-2 0,0 2 0,-1 0 0,0 1 0,0-3 0,1 2 0,-3 0 0,2-1 0,-1 2 0,0-6 0,2 4 0,-2-2 0,1 2 0,1 1 0,-5-3 0,5 3 0,-4-2 0,3 2 0,0 0 0,1-1 0,-1-1 0,0 1 0,0-1 0,0 4 0,0-2 0,-1 1 0,0 0 0,-1 0 0,0 1 0,0 1 0,1 0 0,-3-2 0,2 1 0,-3-3 0,1 1 0,-1-1 0,0 0 0,0 0 0,1-1 0,-1 2 0,2-1 0,0 1 0,1 0 0,0 0 0,0 0 0,-1 0 0,1 0 0,-2 0 0,2-1 0,0 2 0,0-2 0,1 2 0,-1 0 0,0 0 0,0-1 0,1-1 0,-1 0 0,3 1 0,-2 1 0,0 0 0,0 0 0,1-1 0,0 1 0,0-3 0,-1 2 0,2-1 0,-2-1 0,2 2 0,0-2 0,0 3 0,0-3 0,0 2 0,0-3 0,0 3 0,0-3 0,0 1 0,0 0 0,0 1 0,2-2 0,-2 2 0,3-3 0,-3 2 0,2-1 0,-2-2 0,0-1 0,0 1 0,0 0 0,0 0 0,0 1 0,0-2 0,0 4 0,0-1 0,0 1 0,0 0 0,0-1 0,0 0 0,0 0 0,0 1 0,0-1 0,0 3 0,0-3 0,0 3 0,0-3 0,0 1 0,0 0 0,0-1 0,0 2 0,0-3 0,0 1 0,0 0 0,0 0 0,0 0 0,0-1 0,0 1 0,0-2 0,0 1 0,0-4 0,0 4 0,1-5 0,1 4 0,2-4 0,-1 1 0,-1-1 0,1 4 0,-1-2 0,-1 2 0,2-2 0,-2 1 0,0 0 0,1-2 0,0 2 0,-1-4 0,2 6 0,-1-7 0,1 7 0,1-5 0,-1 6 0,0-2 0,0 3 0,0-1 0,0 1 0,0 1 0,0-2 0,0 3 0,0-2 0,0 2 0,0 0 0,0 0 0,-1 2 0,1-2 0,2 3 0,-2-3 0,3 2 0,-2-1 0,4-2 0,-1 3 0,1-3 0,-2 2 0,0 0 0,1-1 0,0 1 0,0 1 0,1-2 0,-2 1 0,0 0 0,1 1 0,-1 0 0,0 0 0,-1-2 0,1 3 0,-3-2 0,1 1 0,0-1 0,1 1 0,0-1 0,1 0 0,-3-1 0,1 1 0,-1 0 0,0 1 0,0 0 0,1 0 0,-1 0 0,2-1 0,-2 1 0,1-1 0,-1 0 0,3-1 0,-1 0 0,1 0 0,0 1 0,0-2 0,1 2 0,-1-3 0,0 2 0,0 0 0,0 0 0,1 0 0,0-1 0,0 3 0,1-2 0,-2 2 0,0 0 0,1 1 0,1 0 0,0 0 0,0 0 0,2 0 0,-3 0 0,2 0 0,-1 0 0,3 0 0,-1 0 0,2 0 0,-2 0 0,2 0 0,0 0 0,1 0 0,-1 0 0,4 0 0,-3 0 0,4 0 0,-3-3 0,3 2 0,-2-2 0,1 3 0,1 0 0,-2 0 0,1 0 0,-1 0 0,-1 0 0,0 0 0,1 0 0,-1 0 0,-1 0 0,-1-2 0,0 2 0,-2-2 0,2 2 0,-2 0 0,2 0 0,-1 0 0,3 0 0,-4 0 0,4 0 0,-3 0 0,1 0 0,0 0 0,-2 0 0,4 0 0,-3 0 0,1 0 0,0 0 0,-2 0 0,4 0 0,-3 0 0,1 0 0,-2 0 0,2 0 0,-2 0 0,2 0 0,-2 0 0,0 0 0,0 0 0,2 0 0,-3 0 0,3 0 0,-4 0 0,4 0 0,-1 0 0,1 0 0,-2 0 0,2 0 0,-2 0 0,2 0 0,0 0 0,-1 0 0,-1 0 0,-4 0 0,4 0 0,-1 0 0,6 0 0,-3 0 0,2 0 0,-2 0 0,1 0 0,1 0 0,-2 0 0,3 0 0,-3 0 0,2 0 0,-2 0 0,1 0 0,-1 0 0,-2 0 0,0 0 0,0 0 0,0 0 0,-1 2 0,0-2 0,-2 1 0,2-1 0,-2 0 0,3 0 0,-4 0 0,4 0 0,-2 0 0,2 0 0,0 0 0,-3 0 0,-1 0 0,0 0 0,1 0 0,7 0 0,2 0 0,8 0 0,-8 0 0,15 0 0,-18 0 0,15 0 0,-12 0 0,6 0 0,-3 0 0,0 0 0,-2 0 0,0 0 0,-3 0 0,1 0 0,-1 0 0,0 0 0,1 0 0,-1 0 0,1 0 0,1 0 0,-1 0 0,4 0 0,-2 0 0,0 0 0,2 0 0,-2 0 0,0 0 0,1 0 0,-1 0 0,1 0 0,0 0 0,-3 0 0,4 0 0,-4 0 0,1 0 0,-1 0 0,-1 0 0,1 0 0,-1 0 0,0 0 0,1 0 0,-1 0 0,1 0 0,-3 0 0,2 0 0,-2 0 0,3 0 0,-1 0 0,1 0 0,-1 0 0,0 0 0,1 0 0,-1 0 0,1 0 0,-1 0 0,-2 0 0,2 0 0,1 0 0,0 0 0,1 0 0,-1 0 0,-1 0 0,1 0 0,1 0 0,-1 0 0,2 0 0,-3 0 0,-1 0 0,1 0 0,-4 0 0,0 0 0,0 0 0,-2 0 0,2 0 0,-1 0 0,0 0 0,-2 0 0,3 0 0,-4 0 0,2 0 0,0 0 0,0 0 0,1 0 0,0 0 0,-2 0 0,1 0 0,-2 0 0,0 2 0,1 0 0,-3 1 0,2 0 0,-1 0 0,0 0 0,0 0 0,0-2 0,0 2 0,-1-1 0,0 1 0,1 0 0,0 0 0,1 0 0,0 0 0,1 0 0,1 0 0,-4 0 0,2 0 0,-1 0 0,0 0 0,-1 0 0,-1 0 0,0 0 0,0 0 0,-1-1 0,1 1 0,0 0 0,0 0 0,0 0 0,1 0 0,1 0 0,1 0 0,0 0 0,-1 0 0,1 0 0,-1 0 0,-1 0 0,1 0 0,-2 0 0,-1 0 0,1 0 0,0 0 0,0-2 0,0 2 0,0-2 0,0 2 0,-1 0 0,1 0 0,0 0 0,0 0 0,0-1 0,0 3 0,0-2 0,0 3 0,1-3 0,0 3 0,0-3 0,0 3 0,0-1 0,2 1 0,-3-1 0,1 1 0,1-2 0,-2 3 0,2-1 0,-2 0 0,1 0 0,0-1 0,0 1 0,-1-2 0,0 1 0,0 1 0,0-1 0,0-1 0,0 2 0,0-1 0,0 1 0,0-1 0,0 1 0,-1-2 0,1 3 0,-3-3 0,1 2 0,-1-3 0,0 2 0,0-2 0,0 1 0,0-1 0,0 2 0,0-1 0,0-1 0,0 3 0,0-1 0,0 3 0,0-2 0,0 4 0,0-4 0,0 2 0,0 0 0,0-3 0,0 3 0,0-3 0,0-1 0,0 2 0,0-3 0,0 3 0,0-2 0,0 1 0,0 0 0,0 0 0,0 1 0,0-2 0,0 1 0,0 1 0,0-3 0,0 1 0,0-1 0,0 0 0,0 2 0,0-2 0,0 3 0,0-2 0,0 3 0,0 0 0,0 0 0,-1 3 0,1-4 0,-2 4 0,1-3 0,0 2 0,0-2 0,1 2 0,-1-2 0,0 3 0,0-4 0,1 4 0,-2-2 0,2 1 0,-2-1 0,2-2 0,0 0 0,0 0 0,0 0 0,0 1 0,0-1 0,0 0 0,-1 0 0,1 0 0,-2 2 0,1-1 0,1 1 0,-3-2 0,2-1 0,-1 1 0,1-2 0,-1 0 0,1 1 0,0-1 0,0 0 0,-1 1 0,0-2 0,0-2 0,2 2 0,-2 1 0,2 0 0,0 3 0,-2-5 0,-2 2 0,-1-3 0,1 2 0,1 0 0,0 0 0,0 0 0,0 0 0,0 0 0,1 0 0,-1-1 0,-2 1 0,2 0 0,0 0 0,0 0 0,2 0 0,-2 0 0,0 0 0,1 0 0,0-1 0,0 1 0,1 0 0,-2 0 0,1 0 0,0 0 0,-1 0 0,1-1 0,-1 1 0,2 0 0,-2 0 0,1 0 0,0 0 0,0 1 0,-2-1 0,0 2 0,0-2 0,1 0 0,0-1 0,0 1 0,0 0 0,0 0 0,1 0 0,0 0 0,-2 0 0,2 0 0,-3 0 0,3-1 0,-1 1 0,-2 0 0,2 0 0,-1 0 0,1 0 0,0 0 0,0 0 0,0 0 0,0-2 0,0 2 0,0-2 0,-1 2 0,1 0 0,-3 0 0,-1 0 0,1 0 0,-2-1 0,2 0 0,-2-2 0,2 0 0,-1 1 0,2 1 0,-1 1 0,-2 0 0,0-1 0,-3-1 0,-1 1 0,2-2 0,-2 3 0,2-1 0,0 2 0,-2-3 0,1 2 0,-1-2 0,0 2 0,0-3 0,1 3 0,-1-2 0,4 0 0,-1-1 0,0 1 0,0 0 0,1 0 0,1-1 0,3 0 0,-2 0 0,1 0 0,-3 0 0,3 0 0,-2 0 0,0 0 0,-3 0 0,-1 0 0,-1 0 0,0 0 0,-1 0 0,1 0 0,0 0 0,2 0 0,-4 0 0,1 0 0,1 0 0,0 0 0,2 0 0,0 0 0,0 0 0,3 0 0,-1 0 0,3 0 0,-3 0 0,0 0 0,0 0 0,0 0 0,3 0 0,-3 0 0,3 0 0,-1 0 0,-2 0 0,3 0 0,-2 0 0,0 0 0,2 0 0,-2 0 0,1 0 0,2 0 0,-3 0 0,1 0 0,0 0 0,0 0 0,-1 2 0,1-1 0,-2 1 0,2-1 0,-4-1 0,3 0 0,-2 0 0,2 0 0,-3 0 0,4 0 0,-4 0 0,2 0 0,-1 0 0,1 0 0,2 0 0,0 0 0,0 0 0,-1 0 0,1 0 0,1 0 0,1 0 0,0 0 0,0 0 0,-3 0 0,2 0 0,-3 0 0,0 0 0,1 0 0,-1 0 0,0 0 0,1 0 0,-1 0 0,2 0 0,0 0 0,0 0 0,1 0 0,-1 0 0,1 0 0,-1 0 0,0 0 0,-2 0 0,3 0 0,-1 0 0,0 0 0,2 0 0,-2 0 0,1 0 0,-1 0 0,-1 0 0,-1 0 0,2 0 0,-2 0 0,1 0 0,-2 0 0,2 0 0,-1 0 0,0 0 0,0 0 0,-2 0 0,1 0 0,0 0 0,2 0 0,-3 0 0,4 0 0,-2 0 0,2 0 0,-1 0 0,1-1 0,0 1 0,0-2 0,-1 2 0,1-1 0,0 1 0,1-2 0,-1 2 0,3 0 0,-1 0 0,-1 0 0,2 0 0,-1 0 0,1 0 0,-2 0 0,2 0 0,-1 0 0,-1 0 0,2 0 0,-3 0 0,3 0 0,-1 0 0,-1 0 0,0 0 0,1 0 0,-1 0 0,2 0 0,0 0 0,1 0 0,-3 0 0,0 0 0,1 0 0,-2 0 0,1 0 0,-1 0 0,1 0 0,1 0 0,1 0 0,-2 0 0,2 0 0,-1 0 0,1 0 0,-1 0 0,0 0 0,-2 0 0,2 0 0,-3 0 0,1 0 0,0 0 0,0 0 0,-1 0 0,1-1 0,2 0 0,-1 0 0,1 1 0,0 0 0,-1 0 0,0 0 0,-3 0 0,3 0 0,-1 0 0,3 0 0,-2 0 0,2 0 0,-1 0 0,1 0 0,0 0 0,0 0 0,-1 0 0,0 0 0,0 0 0,0 0 0,-3 3 0,-3 1 0,-6 11 0,7-9 0,0 6 0</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25010C-CC6C-6940-9BE8-AD4F18ACB4B2}" type="datetimeFigureOut">
              <a:rPr lang="en-US" smtClean="0"/>
              <a:t>5/30/21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346553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25010C-CC6C-6940-9BE8-AD4F18ACB4B2}" type="datetimeFigureOut">
              <a:rPr lang="en-US" smtClean="0"/>
              <a:t>5/30/21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3434900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25010C-CC6C-6940-9BE8-AD4F18ACB4B2}" type="datetimeFigureOut">
              <a:rPr lang="en-US" smtClean="0"/>
              <a:t>5/30/21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1396067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25010C-CC6C-6940-9BE8-AD4F18ACB4B2}" type="datetimeFigureOut">
              <a:rPr lang="en-US" smtClean="0"/>
              <a:t>5/30/21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17D3-535B-6C44-A5C8-44BAA3C132DE}"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35032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25010C-CC6C-6940-9BE8-AD4F18ACB4B2}" type="datetimeFigureOut">
              <a:rPr lang="en-US" smtClean="0"/>
              <a:t>5/30/21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3729420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525010C-CC6C-6940-9BE8-AD4F18ACB4B2}" type="datetimeFigureOut">
              <a:rPr lang="en-US" smtClean="0"/>
              <a:t>5/30/21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1119992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525010C-CC6C-6940-9BE8-AD4F18ACB4B2}" type="datetimeFigureOut">
              <a:rPr lang="en-US" smtClean="0"/>
              <a:t>5/30/21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1796655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5010C-CC6C-6940-9BE8-AD4F18ACB4B2}" type="datetimeFigureOut">
              <a:rPr lang="en-US" smtClean="0"/>
              <a:t>5/30/21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4093269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5010C-CC6C-6940-9BE8-AD4F18ACB4B2}" type="datetimeFigureOut">
              <a:rPr lang="en-US" smtClean="0"/>
              <a:t>5/30/21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4136286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5010C-CC6C-6940-9BE8-AD4F18ACB4B2}" type="datetimeFigureOut">
              <a:rPr lang="en-US" smtClean="0"/>
              <a:t>5/30/21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578150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5010C-CC6C-6940-9BE8-AD4F18ACB4B2}" type="datetimeFigureOut">
              <a:rPr lang="en-US" smtClean="0"/>
              <a:t>5/30/21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3550050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25010C-CC6C-6940-9BE8-AD4F18ACB4B2}" type="datetimeFigureOut">
              <a:rPr lang="en-US" smtClean="0"/>
              <a:t>5/30/21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986998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25010C-CC6C-6940-9BE8-AD4F18ACB4B2}" type="datetimeFigureOut">
              <a:rPr lang="en-US" smtClean="0"/>
              <a:t>5/30/21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501619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25010C-CC6C-6940-9BE8-AD4F18ACB4B2}" type="datetimeFigureOut">
              <a:rPr lang="en-US" smtClean="0"/>
              <a:t>5/30/21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87019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25010C-CC6C-6940-9BE8-AD4F18ACB4B2}" type="datetimeFigureOut">
              <a:rPr lang="en-US" smtClean="0"/>
              <a:t>5/30/21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903223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9525010C-CC6C-6940-9BE8-AD4F18ACB4B2}" type="datetimeFigureOut">
              <a:rPr lang="en-US" smtClean="0"/>
              <a:t>5/30/21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379730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25010C-CC6C-6940-9BE8-AD4F18ACB4B2}" type="datetimeFigureOut">
              <a:rPr lang="en-US" smtClean="0"/>
              <a:t>5/30/21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591189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25010C-CC6C-6940-9BE8-AD4F18ACB4B2}" type="datetimeFigureOut">
              <a:rPr lang="en-US" smtClean="0"/>
              <a:t>5/30/21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B17D3-535B-6C44-A5C8-44BAA3C132DE}" type="slidenum">
              <a:rPr lang="en-US" smtClean="0"/>
              <a:t>‹#›</a:t>
            </a:fld>
            <a:endParaRPr lang="en-US"/>
          </a:p>
        </p:txBody>
      </p:sp>
    </p:spTree>
    <p:extLst>
      <p:ext uri="{BB962C8B-B14F-4D97-AF65-F5344CB8AC3E}">
        <p14:creationId xmlns:p14="http://schemas.microsoft.com/office/powerpoint/2010/main" val="96036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525010C-CC6C-6940-9BE8-AD4F18ACB4B2}" type="datetimeFigureOut">
              <a:rPr lang="en-US" smtClean="0"/>
              <a:t>5/30/21</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8BB17D3-535B-6C44-A5C8-44BAA3C132DE}" type="slidenum">
              <a:rPr lang="en-US" smtClean="0"/>
              <a:t>‹#›</a:t>
            </a:fld>
            <a:endParaRPr lang="en-US"/>
          </a:p>
        </p:txBody>
      </p:sp>
    </p:spTree>
    <p:extLst>
      <p:ext uri="{BB962C8B-B14F-4D97-AF65-F5344CB8AC3E}">
        <p14:creationId xmlns:p14="http://schemas.microsoft.com/office/powerpoint/2010/main" val="338792585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4.tiff"/><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customXml" Target="../ink/ink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5.tiff"/><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customXml" Target="../ink/ink5.xm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customXml" Target="../ink/ink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customXml" Target="../ink/ink9.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898C1-73A9-2B4D-B7C2-35B3CE09CFA4}"/>
              </a:ext>
            </a:extLst>
          </p:cNvPr>
          <p:cNvSpPr>
            <a:spLocks noGrp="1"/>
          </p:cNvSpPr>
          <p:nvPr>
            <p:ph type="ctrTitle"/>
          </p:nvPr>
        </p:nvSpPr>
        <p:spPr>
          <a:xfrm>
            <a:off x="738131" y="859317"/>
            <a:ext cx="10774496" cy="1542360"/>
          </a:xfrm>
        </p:spPr>
        <p:txBody>
          <a:bodyPr/>
          <a:lstStyle/>
          <a:p>
            <a:r>
              <a:rPr lang="en-US" dirty="0"/>
              <a:t>Licensure Laws and Regulations Are In Place: Now We Can Relax, Right? </a:t>
            </a:r>
          </a:p>
        </p:txBody>
      </p:sp>
      <p:sp>
        <p:nvSpPr>
          <p:cNvPr id="3" name="Subtitle 2">
            <a:extLst>
              <a:ext uri="{FF2B5EF4-FFF2-40B4-BE49-F238E27FC236}">
                <a16:creationId xmlns:a16="http://schemas.microsoft.com/office/drawing/2014/main" id="{588797DE-978D-C145-B417-D6D0554CB18D}"/>
              </a:ext>
            </a:extLst>
          </p:cNvPr>
          <p:cNvSpPr>
            <a:spLocks noGrp="1"/>
          </p:cNvSpPr>
          <p:nvPr>
            <p:ph type="subTitle" idx="1"/>
          </p:nvPr>
        </p:nvSpPr>
        <p:spPr>
          <a:xfrm>
            <a:off x="1751012" y="2401677"/>
            <a:ext cx="8689976" cy="4285561"/>
          </a:xfrm>
        </p:spPr>
        <p:txBody>
          <a:bodyPr>
            <a:normAutofit fontScale="92500" lnSpcReduction="10000"/>
          </a:bodyPr>
          <a:lstStyle/>
          <a:p>
            <a:r>
              <a:rPr lang="en-US" sz="3600" dirty="0"/>
              <a:t>G</a:t>
            </a:r>
            <a:r>
              <a:rPr lang="en-US" sz="3600" cap="none" dirty="0"/>
              <a:t>ordon </a:t>
            </a:r>
            <a:r>
              <a:rPr lang="en-US" sz="3600" cap="none" dirty="0" err="1"/>
              <a:t>Bourland</a:t>
            </a:r>
            <a:r>
              <a:rPr lang="en-US" sz="3600" cap="none" dirty="0"/>
              <a:t>, Ph</a:t>
            </a:r>
            <a:r>
              <a:rPr lang="en-US" sz="3600" dirty="0"/>
              <a:t>.D., BCBA-D, LBA</a:t>
            </a:r>
          </a:p>
          <a:p>
            <a:r>
              <a:rPr lang="en-US" sz="3600" dirty="0"/>
              <a:t>T</a:t>
            </a:r>
            <a:r>
              <a:rPr lang="en-US" sz="3600" cap="none" dirty="0"/>
              <a:t>rinity</a:t>
            </a:r>
            <a:r>
              <a:rPr lang="en-US" sz="3600" dirty="0"/>
              <a:t> B</a:t>
            </a:r>
            <a:r>
              <a:rPr lang="en-US" sz="3600" cap="none" dirty="0"/>
              <a:t>ehavioral</a:t>
            </a:r>
            <a:r>
              <a:rPr lang="en-US" sz="3600" dirty="0"/>
              <a:t> A</a:t>
            </a:r>
            <a:r>
              <a:rPr lang="en-US" sz="3600" cap="none" dirty="0"/>
              <a:t>ssociates</a:t>
            </a:r>
            <a:r>
              <a:rPr lang="en-US" sz="3600" dirty="0"/>
              <a:t>, A</a:t>
            </a:r>
            <a:r>
              <a:rPr lang="en-US" sz="3600" cap="none" dirty="0"/>
              <a:t>rlington</a:t>
            </a:r>
            <a:r>
              <a:rPr lang="en-US" sz="3600" dirty="0"/>
              <a:t>, TX</a:t>
            </a:r>
          </a:p>
          <a:p>
            <a:r>
              <a:rPr lang="en-US" sz="3600" dirty="0"/>
              <a:t>ABAI L</a:t>
            </a:r>
            <a:r>
              <a:rPr lang="en-US" sz="3600" cap="none" dirty="0"/>
              <a:t>icensing</a:t>
            </a:r>
            <a:r>
              <a:rPr lang="en-US" sz="3600" dirty="0"/>
              <a:t> C</a:t>
            </a:r>
            <a:r>
              <a:rPr lang="en-US" sz="3600" cap="none" dirty="0"/>
              <a:t>ommittee</a:t>
            </a:r>
          </a:p>
          <a:p>
            <a:r>
              <a:rPr lang="en-US" sz="3600" cap="none" dirty="0"/>
              <a:t>John </a:t>
            </a:r>
            <a:r>
              <a:rPr lang="en-US" sz="3600" cap="none" dirty="0" err="1"/>
              <a:t>Scibak</a:t>
            </a:r>
            <a:r>
              <a:rPr lang="en-US" sz="3600" cap="none" dirty="0"/>
              <a:t>, Ph.D.</a:t>
            </a:r>
          </a:p>
          <a:p>
            <a:r>
              <a:rPr lang="en-US" sz="3600" cap="none" dirty="0"/>
              <a:t>Retired State Representative, Massachusetts</a:t>
            </a:r>
          </a:p>
          <a:p>
            <a:r>
              <a:rPr lang="en-US" sz="3600" dirty="0"/>
              <a:t>ABAI L</a:t>
            </a:r>
            <a:r>
              <a:rPr lang="en-US" sz="3600" cap="none" dirty="0"/>
              <a:t>icensing</a:t>
            </a:r>
            <a:r>
              <a:rPr lang="en-US" sz="3600" dirty="0"/>
              <a:t> C</a:t>
            </a:r>
            <a:r>
              <a:rPr lang="en-US" sz="3600" cap="none" dirty="0"/>
              <a:t>ommittee</a:t>
            </a:r>
          </a:p>
          <a:p>
            <a:endParaRPr lang="en-US" dirty="0"/>
          </a:p>
        </p:txBody>
      </p:sp>
    </p:spTree>
    <p:extLst>
      <p:ext uri="{BB962C8B-B14F-4D97-AF65-F5344CB8AC3E}">
        <p14:creationId xmlns:p14="http://schemas.microsoft.com/office/powerpoint/2010/main" val="235154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978665"/>
          </a:xfrm>
        </p:spPr>
        <p:txBody>
          <a:bodyPr>
            <a:normAutofit/>
          </a:bodyPr>
          <a:lstStyle/>
          <a:p>
            <a:r>
              <a:rPr lang="en-US" dirty="0"/>
              <a:t>Once a Behavior analyst licensure law is approved-</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67591" y="974035"/>
            <a:ext cx="11315574" cy="6142382"/>
          </a:xfrm>
        </p:spPr>
        <p:txBody>
          <a:bodyPr>
            <a:normAutofit fontScale="92500"/>
          </a:bodyPr>
          <a:lstStyle/>
          <a:p>
            <a:pPr marL="0" indent="0">
              <a:buNone/>
            </a:pPr>
            <a:r>
              <a:rPr lang="en-US" sz="2100" dirty="0"/>
              <a:t>C</a:t>
            </a:r>
            <a:r>
              <a:rPr lang="en-US" sz="2100" cap="none" dirty="0"/>
              <a:t>an the </a:t>
            </a:r>
            <a:r>
              <a:rPr lang="en-US" sz="2100" b="1" dirty="0"/>
              <a:t>law</a:t>
            </a:r>
            <a:r>
              <a:rPr lang="en-US" sz="2100" dirty="0"/>
              <a:t> </a:t>
            </a:r>
            <a:r>
              <a:rPr lang="en-US" sz="2100" cap="none" dirty="0"/>
              <a:t>be changed</a:t>
            </a:r>
            <a:r>
              <a:rPr lang="en-US" sz="2100" dirty="0"/>
              <a:t>?</a:t>
            </a:r>
          </a:p>
          <a:p>
            <a:pPr marL="0" indent="0">
              <a:buNone/>
            </a:pPr>
            <a:r>
              <a:rPr lang="en-US" sz="2100" dirty="0"/>
              <a:t>			</a:t>
            </a:r>
            <a:r>
              <a:rPr lang="en-US" sz="2100" b="1" dirty="0">
                <a:solidFill>
                  <a:srgbClr val="FF0000"/>
                </a:solidFill>
              </a:rPr>
              <a:t>YES</a:t>
            </a:r>
            <a:r>
              <a:rPr lang="en-US" sz="2100" dirty="0"/>
              <a:t>	</a:t>
            </a:r>
          </a:p>
          <a:p>
            <a:pPr marL="0" indent="0">
              <a:buNone/>
            </a:pPr>
            <a:r>
              <a:rPr lang="en-US" sz="1300" dirty="0"/>
              <a:t>W</a:t>
            </a:r>
            <a:r>
              <a:rPr lang="en-US" sz="1300" cap="none" dirty="0"/>
              <a:t>hy might the </a:t>
            </a:r>
            <a:r>
              <a:rPr lang="en-US" sz="1300" b="1" cap="none" dirty="0"/>
              <a:t>LAW</a:t>
            </a:r>
            <a:r>
              <a:rPr lang="en-US" sz="1300" cap="none" dirty="0"/>
              <a:t> be changed</a:t>
            </a:r>
            <a:r>
              <a:rPr lang="en-US" sz="1300" dirty="0"/>
              <a:t>?</a:t>
            </a:r>
          </a:p>
          <a:p>
            <a:pPr lvl="1"/>
            <a:r>
              <a:rPr lang="en-US" sz="1300" dirty="0"/>
              <a:t>C</a:t>
            </a:r>
            <a:r>
              <a:rPr lang="en-US" sz="1300" cap="none" dirty="0"/>
              <a:t>larifications of wording</a:t>
            </a:r>
          </a:p>
          <a:p>
            <a:pPr lvl="1"/>
            <a:r>
              <a:rPr lang="en-US" sz="1300" dirty="0"/>
              <a:t>A</a:t>
            </a:r>
            <a:r>
              <a:rPr lang="en-US" sz="1300" cap="none" dirty="0"/>
              <a:t>ddressing new issues </a:t>
            </a:r>
            <a:endParaRPr lang="en-US" sz="1300" dirty="0"/>
          </a:p>
          <a:p>
            <a:pPr lvl="1"/>
            <a:r>
              <a:rPr lang="en-US" sz="1300" dirty="0"/>
              <a:t>O</a:t>
            </a:r>
            <a:r>
              <a:rPr lang="en-US" sz="1300" cap="none" dirty="0"/>
              <a:t>pponents efforts to modify or abolish the existing statute</a:t>
            </a:r>
          </a:p>
          <a:p>
            <a:pPr marL="0" indent="0">
              <a:buNone/>
            </a:pPr>
            <a:r>
              <a:rPr lang="en-US" sz="3400" dirty="0"/>
              <a:t>w</a:t>
            </a:r>
            <a:r>
              <a:rPr lang="en-US" sz="3400" cap="none" dirty="0"/>
              <a:t>hat about the </a:t>
            </a:r>
            <a:r>
              <a:rPr lang="en-US" sz="3400" b="1" cap="none" dirty="0"/>
              <a:t>REGULATIONS</a:t>
            </a:r>
            <a:r>
              <a:rPr lang="en-US" sz="3400" cap="none" dirty="0"/>
              <a:t>? Can the </a:t>
            </a:r>
            <a:r>
              <a:rPr lang="en-US" sz="3400" b="1" cap="none" dirty="0"/>
              <a:t>REGULATIONS</a:t>
            </a:r>
            <a:r>
              <a:rPr lang="en-US" sz="3400" cap="none" dirty="0"/>
              <a:t> be changed?</a:t>
            </a:r>
          </a:p>
          <a:p>
            <a:pPr marL="457200" lvl="1" indent="0">
              <a:buNone/>
            </a:pPr>
            <a:r>
              <a:rPr lang="en-US" sz="3400" b="1" cap="none" dirty="0">
                <a:solidFill>
                  <a:srgbClr val="FF0000"/>
                </a:solidFill>
              </a:rPr>
              <a:t>			YES</a:t>
            </a:r>
          </a:p>
          <a:p>
            <a:pPr marL="0" indent="0">
              <a:buNone/>
            </a:pPr>
            <a:r>
              <a:rPr lang="en-US" sz="3300" dirty="0"/>
              <a:t>W</a:t>
            </a:r>
            <a:r>
              <a:rPr lang="en-US" sz="3300" cap="none" dirty="0"/>
              <a:t>HY might the </a:t>
            </a:r>
            <a:r>
              <a:rPr lang="en-US" sz="3300" b="1" cap="none" dirty="0"/>
              <a:t>REGULATIONS</a:t>
            </a:r>
            <a:r>
              <a:rPr lang="en-US" sz="3300" cap="none" dirty="0"/>
              <a:t> be changed?</a:t>
            </a:r>
          </a:p>
          <a:p>
            <a:pPr lvl="1"/>
            <a:r>
              <a:rPr lang="en-US" sz="2800" dirty="0"/>
              <a:t>C</a:t>
            </a:r>
            <a:r>
              <a:rPr lang="en-US" sz="2800" cap="none" dirty="0"/>
              <a:t>larifications of wording</a:t>
            </a:r>
          </a:p>
          <a:p>
            <a:pPr lvl="1"/>
            <a:r>
              <a:rPr lang="en-US" sz="2800" dirty="0"/>
              <a:t>A</a:t>
            </a:r>
            <a:r>
              <a:rPr lang="en-US" sz="2800" cap="none" dirty="0"/>
              <a:t>ddressing new issues </a:t>
            </a:r>
          </a:p>
          <a:p>
            <a:pPr lvl="1"/>
            <a:r>
              <a:rPr lang="en-US" sz="2800" dirty="0"/>
              <a:t>O</a:t>
            </a:r>
            <a:r>
              <a:rPr lang="en-US" sz="2800" cap="none" dirty="0"/>
              <a:t>pponents efforts to modify or abolish some of the existing regulations</a:t>
            </a:r>
          </a:p>
          <a:p>
            <a:pPr marL="0" indent="0">
              <a:buNone/>
            </a:pPr>
            <a:endParaRPr lang="en-US" dirty="0"/>
          </a:p>
        </p:txBody>
      </p:sp>
    </p:spTree>
    <p:extLst>
      <p:ext uri="{BB962C8B-B14F-4D97-AF65-F5344CB8AC3E}">
        <p14:creationId xmlns:p14="http://schemas.microsoft.com/office/powerpoint/2010/main" val="4010500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826265"/>
          </a:xfrm>
        </p:spPr>
        <p:txBody>
          <a:bodyPr>
            <a:normAutofit/>
          </a:bodyPr>
          <a:lstStyle/>
          <a:p>
            <a:pPr algn="l"/>
            <a:r>
              <a:rPr lang="en-US" dirty="0"/>
              <a:t>But wait, …</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39424" y="936434"/>
            <a:ext cx="11315574" cy="1156771"/>
          </a:xfrm>
        </p:spPr>
        <p:txBody>
          <a:bodyPr>
            <a:normAutofit/>
          </a:bodyPr>
          <a:lstStyle/>
          <a:p>
            <a:pPr marL="0" indent="0">
              <a:buNone/>
            </a:pPr>
            <a:r>
              <a:rPr lang="en-US" sz="2800" dirty="0"/>
              <a:t>What are regulations?</a:t>
            </a:r>
          </a:p>
          <a:p>
            <a:pPr marL="0" indent="0">
              <a:buNone/>
            </a:pPr>
            <a:r>
              <a:rPr lang="en-US" dirty="0"/>
              <a:t>			</a:t>
            </a:r>
          </a:p>
        </p:txBody>
      </p:sp>
    </p:spTree>
    <p:extLst>
      <p:ext uri="{BB962C8B-B14F-4D97-AF65-F5344CB8AC3E}">
        <p14:creationId xmlns:p14="http://schemas.microsoft.com/office/powerpoint/2010/main" val="3192868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826265"/>
          </a:xfrm>
        </p:spPr>
        <p:txBody>
          <a:bodyPr>
            <a:normAutofit/>
          </a:bodyPr>
          <a:lstStyle/>
          <a:p>
            <a:pPr algn="l"/>
            <a:r>
              <a:rPr lang="en-US" dirty="0"/>
              <a:t>But wait, …</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209320" y="936434"/>
            <a:ext cx="11315574" cy="2071171"/>
          </a:xfrm>
        </p:spPr>
        <p:txBody>
          <a:bodyPr>
            <a:normAutofit/>
          </a:bodyPr>
          <a:lstStyle/>
          <a:p>
            <a:pPr marL="0" indent="0">
              <a:buNone/>
            </a:pPr>
            <a:r>
              <a:rPr lang="en-US" sz="3000" dirty="0"/>
              <a:t>What are regulations?</a:t>
            </a:r>
          </a:p>
          <a:p>
            <a:pPr marL="0" indent="0">
              <a:buNone/>
            </a:pPr>
            <a:r>
              <a:rPr lang="en-US" sz="2800" dirty="0"/>
              <a:t>	R</a:t>
            </a:r>
            <a:r>
              <a:rPr lang="en-US" sz="2800" cap="none" dirty="0"/>
              <a:t>egulations provide the rules directing how a law is to be implemented.</a:t>
            </a:r>
          </a:p>
          <a:p>
            <a:pPr marL="0" indent="0">
              <a:buNone/>
            </a:pPr>
            <a:r>
              <a:rPr lang="en-US" sz="2800" cap="none" dirty="0"/>
              <a:t>	</a:t>
            </a:r>
            <a:endParaRPr lang="en-US" sz="2800" dirty="0"/>
          </a:p>
        </p:txBody>
      </p:sp>
    </p:spTree>
    <p:extLst>
      <p:ext uri="{BB962C8B-B14F-4D97-AF65-F5344CB8AC3E}">
        <p14:creationId xmlns:p14="http://schemas.microsoft.com/office/powerpoint/2010/main" val="1051349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826265"/>
          </a:xfrm>
        </p:spPr>
        <p:txBody>
          <a:bodyPr>
            <a:normAutofit/>
          </a:bodyPr>
          <a:lstStyle/>
          <a:p>
            <a:pPr algn="l"/>
            <a:r>
              <a:rPr lang="en-US" dirty="0"/>
              <a:t>But wait, …</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209320" y="936434"/>
            <a:ext cx="11315574" cy="5464365"/>
          </a:xfrm>
        </p:spPr>
        <p:txBody>
          <a:bodyPr>
            <a:normAutofit/>
          </a:bodyPr>
          <a:lstStyle/>
          <a:p>
            <a:pPr marL="0" indent="0">
              <a:buNone/>
            </a:pPr>
            <a:r>
              <a:rPr lang="en-US" sz="3000" dirty="0"/>
              <a:t>What are regulations?</a:t>
            </a:r>
          </a:p>
          <a:p>
            <a:pPr marL="0" indent="0">
              <a:buNone/>
            </a:pPr>
            <a:r>
              <a:rPr lang="en-US" sz="2800" dirty="0"/>
              <a:t>R</a:t>
            </a:r>
            <a:r>
              <a:rPr lang="en-US" sz="2800" cap="none" dirty="0"/>
              <a:t>egulations provide the rules directing how a law is to be implemented.</a:t>
            </a:r>
          </a:p>
          <a:p>
            <a:pPr marL="0" indent="0">
              <a:buNone/>
            </a:pPr>
            <a:r>
              <a:rPr lang="en-US" sz="2800" cap="none" dirty="0"/>
              <a:t>	They specify what must be done under the authority of the law as well 			is what is prohibited.</a:t>
            </a:r>
          </a:p>
          <a:p>
            <a:pPr marL="0" indent="0">
              <a:buNone/>
            </a:pPr>
            <a:r>
              <a:rPr lang="en-US" sz="2800" cap="none" dirty="0"/>
              <a:t>	They are not laws </a:t>
            </a:r>
            <a:r>
              <a:rPr lang="en-US" sz="2800" i="1" cap="none" dirty="0"/>
              <a:t>per se</a:t>
            </a:r>
            <a:r>
              <a:rPr lang="en-US" sz="2800" cap="none" dirty="0"/>
              <a:t>, but have the force of law and can be 				enforced by governmental entities.</a:t>
            </a:r>
          </a:p>
          <a:p>
            <a:pPr marL="0" indent="0">
              <a:buNone/>
            </a:pPr>
            <a:r>
              <a:rPr lang="en-US" sz="2800" cap="none" dirty="0"/>
              <a:t>	They are adopted under the authority of laws and often include 			penalties for violations. </a:t>
            </a:r>
            <a:endParaRPr lang="en-US" sz="2800" dirty="0"/>
          </a:p>
        </p:txBody>
      </p:sp>
    </p:spTree>
    <p:extLst>
      <p:ext uri="{BB962C8B-B14F-4D97-AF65-F5344CB8AC3E}">
        <p14:creationId xmlns:p14="http://schemas.microsoft.com/office/powerpoint/2010/main" val="3982690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826265"/>
          </a:xfrm>
        </p:spPr>
        <p:txBody>
          <a:bodyPr>
            <a:normAutofit/>
          </a:bodyPr>
          <a:lstStyle/>
          <a:p>
            <a:pPr algn="l"/>
            <a:r>
              <a:rPr lang="en-US" dirty="0"/>
              <a:t>But wait, …</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39424" y="936435"/>
            <a:ext cx="11315574" cy="1101686"/>
          </a:xfrm>
        </p:spPr>
        <p:txBody>
          <a:bodyPr>
            <a:normAutofit lnSpcReduction="10000"/>
          </a:bodyPr>
          <a:lstStyle/>
          <a:p>
            <a:pPr marL="0" indent="0">
              <a:buNone/>
            </a:pPr>
            <a:r>
              <a:rPr lang="en-US" sz="3000" dirty="0"/>
              <a:t>How are regulations made and Revised?</a:t>
            </a:r>
          </a:p>
          <a:p>
            <a:pPr marL="0" indent="0">
              <a:buNone/>
            </a:pPr>
            <a:r>
              <a:rPr lang="en-US" dirty="0"/>
              <a:t>			</a:t>
            </a:r>
          </a:p>
        </p:txBody>
      </p:sp>
    </p:spTree>
    <p:extLst>
      <p:ext uri="{BB962C8B-B14F-4D97-AF65-F5344CB8AC3E}">
        <p14:creationId xmlns:p14="http://schemas.microsoft.com/office/powerpoint/2010/main" val="3125034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826265"/>
          </a:xfrm>
        </p:spPr>
        <p:txBody>
          <a:bodyPr>
            <a:normAutofit/>
          </a:bodyPr>
          <a:lstStyle/>
          <a:p>
            <a:pPr algn="l"/>
            <a:r>
              <a:rPr lang="en-US" dirty="0"/>
              <a:t>But wait, …</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39424" y="936435"/>
            <a:ext cx="11315574" cy="4054206"/>
          </a:xfrm>
        </p:spPr>
        <p:txBody>
          <a:bodyPr>
            <a:normAutofit/>
          </a:bodyPr>
          <a:lstStyle/>
          <a:p>
            <a:pPr marL="0" indent="0">
              <a:buNone/>
            </a:pPr>
            <a:r>
              <a:rPr lang="en-US" sz="3000" dirty="0"/>
              <a:t>How are regulations made?</a:t>
            </a:r>
          </a:p>
          <a:p>
            <a:pPr marL="0" indent="0">
              <a:buNone/>
            </a:pPr>
            <a:r>
              <a:rPr lang="en-US" dirty="0"/>
              <a:t>	</a:t>
            </a:r>
            <a:r>
              <a:rPr lang="en-US" sz="2800" dirty="0"/>
              <a:t>G</a:t>
            </a:r>
            <a:r>
              <a:rPr lang="en-US" sz="2800" cap="none" dirty="0"/>
              <a:t>overnmental entities of some variety </a:t>
            </a:r>
          </a:p>
          <a:p>
            <a:pPr marL="0" indent="0">
              <a:buNone/>
            </a:pPr>
            <a:r>
              <a:rPr lang="en-US" sz="2400" cap="none" dirty="0"/>
              <a:t>		Agency staff members </a:t>
            </a:r>
          </a:p>
          <a:p>
            <a:pPr marL="0" indent="0">
              <a:buNone/>
            </a:pPr>
            <a:r>
              <a:rPr lang="en-US" sz="2400" cap="none" dirty="0"/>
              <a:t>		Members of oversight or advisory groups (NOTE: variations occur)</a:t>
            </a:r>
            <a:r>
              <a:rPr lang="en-US" sz="2400" dirty="0"/>
              <a:t>	</a:t>
            </a:r>
          </a:p>
          <a:p>
            <a:pPr marL="0" indent="0">
              <a:buNone/>
            </a:pPr>
            <a:r>
              <a:rPr lang="en-US" sz="2400" dirty="0"/>
              <a:t>		A </a:t>
            </a:r>
            <a:r>
              <a:rPr lang="en-US" sz="2400" cap="none" dirty="0"/>
              <a:t>specially designated group to draft the initial regulations, typically with 				staff assigned by the agency (NOTE: variations occur)</a:t>
            </a:r>
            <a:endParaRPr lang="en-US" sz="2400" dirty="0"/>
          </a:p>
          <a:p>
            <a:pPr marL="0" indent="0">
              <a:buNone/>
            </a:pPr>
            <a:r>
              <a:rPr lang="en-US" dirty="0"/>
              <a:t>			</a:t>
            </a:r>
          </a:p>
        </p:txBody>
      </p:sp>
    </p:spTree>
    <p:extLst>
      <p:ext uri="{BB962C8B-B14F-4D97-AF65-F5344CB8AC3E}">
        <p14:creationId xmlns:p14="http://schemas.microsoft.com/office/powerpoint/2010/main" val="1777486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978665"/>
          </a:xfrm>
        </p:spPr>
        <p:txBody>
          <a:bodyPr>
            <a:normAutofit/>
          </a:bodyPr>
          <a:lstStyle/>
          <a:p>
            <a:r>
              <a:rPr lang="en-US" dirty="0"/>
              <a:t>Once a Behavior analyst licensure law is approved-</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67591" y="1233888"/>
            <a:ext cx="11315574" cy="4229998"/>
          </a:xfrm>
        </p:spPr>
        <p:txBody>
          <a:bodyPr>
            <a:normAutofit/>
          </a:bodyPr>
          <a:lstStyle/>
          <a:p>
            <a:pPr marL="0" indent="0">
              <a:buNone/>
            </a:pPr>
            <a:r>
              <a:rPr lang="en-US" sz="3500" dirty="0"/>
              <a:t>C</a:t>
            </a:r>
            <a:r>
              <a:rPr lang="en-US" sz="3500" cap="none" dirty="0"/>
              <a:t>an the </a:t>
            </a:r>
            <a:r>
              <a:rPr lang="en-US" sz="3500" b="1" dirty="0"/>
              <a:t>REGULATIONS</a:t>
            </a:r>
            <a:r>
              <a:rPr lang="en-US" sz="3500" dirty="0"/>
              <a:t> </a:t>
            </a:r>
            <a:r>
              <a:rPr lang="en-US" sz="3500" cap="none" dirty="0"/>
              <a:t>be changed</a:t>
            </a:r>
            <a:r>
              <a:rPr lang="en-US" sz="3500" dirty="0"/>
              <a:t>?</a:t>
            </a:r>
          </a:p>
          <a:p>
            <a:pPr marL="0" indent="0">
              <a:buNone/>
            </a:pPr>
            <a:r>
              <a:rPr lang="en-US" dirty="0"/>
              <a:t>			</a:t>
            </a:r>
            <a:r>
              <a:rPr lang="en-US" sz="3300" b="1" dirty="0">
                <a:solidFill>
                  <a:srgbClr val="FF0000"/>
                </a:solidFill>
              </a:rPr>
              <a:t>YES</a:t>
            </a:r>
            <a:r>
              <a:rPr lang="en-US" dirty="0"/>
              <a:t>	</a:t>
            </a:r>
          </a:p>
          <a:p>
            <a:pPr marL="0" indent="0">
              <a:buNone/>
            </a:pPr>
            <a:r>
              <a:rPr lang="en-US" sz="3300" dirty="0"/>
              <a:t>S</a:t>
            </a:r>
            <a:r>
              <a:rPr lang="en-US" sz="3300" cap="none" dirty="0"/>
              <a:t>ome examples of </a:t>
            </a:r>
            <a:r>
              <a:rPr lang="en-US" sz="3300" b="1" cap="none" dirty="0"/>
              <a:t>REGULATION </a:t>
            </a:r>
            <a:r>
              <a:rPr lang="en-US" sz="3300" cap="none" dirty="0"/>
              <a:t>changes</a:t>
            </a:r>
            <a:r>
              <a:rPr lang="en-US" sz="3300" dirty="0"/>
              <a:t>?</a:t>
            </a:r>
          </a:p>
          <a:p>
            <a:pPr marL="0" indent="0">
              <a:buNone/>
            </a:pPr>
            <a:r>
              <a:rPr lang="en-US" dirty="0"/>
              <a:t>	</a:t>
            </a:r>
            <a:endParaRPr lang="en-US" sz="2800" dirty="0"/>
          </a:p>
        </p:txBody>
      </p:sp>
    </p:spTree>
    <p:extLst>
      <p:ext uri="{BB962C8B-B14F-4D97-AF65-F5344CB8AC3E}">
        <p14:creationId xmlns:p14="http://schemas.microsoft.com/office/powerpoint/2010/main" val="1633448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978665"/>
          </a:xfrm>
        </p:spPr>
        <p:txBody>
          <a:bodyPr>
            <a:normAutofit/>
          </a:bodyPr>
          <a:lstStyle/>
          <a:p>
            <a:r>
              <a:rPr lang="en-US" dirty="0"/>
              <a:t>Once a Behavior analyst licensure law is approved-</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67591" y="1233888"/>
            <a:ext cx="11315574" cy="4229998"/>
          </a:xfrm>
        </p:spPr>
        <p:txBody>
          <a:bodyPr>
            <a:normAutofit/>
          </a:bodyPr>
          <a:lstStyle/>
          <a:p>
            <a:pPr marL="0" indent="0">
              <a:buNone/>
            </a:pPr>
            <a:r>
              <a:rPr lang="en-US" sz="3500" dirty="0"/>
              <a:t>C</a:t>
            </a:r>
            <a:r>
              <a:rPr lang="en-US" sz="3500" cap="none" dirty="0"/>
              <a:t>an the </a:t>
            </a:r>
            <a:r>
              <a:rPr lang="en-US" sz="3500" b="1" dirty="0"/>
              <a:t>REGULATIONS</a:t>
            </a:r>
            <a:r>
              <a:rPr lang="en-US" sz="3500" dirty="0"/>
              <a:t> </a:t>
            </a:r>
            <a:r>
              <a:rPr lang="en-US" sz="3500" cap="none" dirty="0"/>
              <a:t>be changed</a:t>
            </a:r>
            <a:r>
              <a:rPr lang="en-US" sz="3500" dirty="0"/>
              <a:t>?</a:t>
            </a:r>
          </a:p>
          <a:p>
            <a:pPr marL="0" indent="0">
              <a:buNone/>
            </a:pPr>
            <a:r>
              <a:rPr lang="en-US" dirty="0"/>
              <a:t>			</a:t>
            </a:r>
            <a:r>
              <a:rPr lang="en-US" sz="3300" b="1" dirty="0">
                <a:solidFill>
                  <a:srgbClr val="FF0000"/>
                </a:solidFill>
              </a:rPr>
              <a:t>YES</a:t>
            </a:r>
            <a:r>
              <a:rPr lang="en-US" dirty="0"/>
              <a:t>	</a:t>
            </a:r>
          </a:p>
          <a:p>
            <a:pPr marL="0" indent="0">
              <a:buNone/>
            </a:pPr>
            <a:r>
              <a:rPr lang="en-US" sz="3300" dirty="0"/>
              <a:t>W</a:t>
            </a:r>
            <a:r>
              <a:rPr lang="en-US" sz="3300" cap="none" dirty="0"/>
              <a:t>hy might the </a:t>
            </a:r>
            <a:r>
              <a:rPr lang="en-US" sz="3300" b="1" cap="none" dirty="0"/>
              <a:t>REGULATIONS</a:t>
            </a:r>
            <a:r>
              <a:rPr lang="en-US" sz="3300" cap="none" dirty="0"/>
              <a:t> be changed</a:t>
            </a:r>
            <a:r>
              <a:rPr lang="en-US" sz="3300" dirty="0"/>
              <a:t>?</a:t>
            </a:r>
          </a:p>
          <a:p>
            <a:pPr marL="0" indent="0">
              <a:buNone/>
            </a:pPr>
            <a:r>
              <a:rPr lang="en-US" dirty="0"/>
              <a:t>	</a:t>
            </a:r>
            <a:r>
              <a:rPr lang="en-US" sz="2800" dirty="0"/>
              <a:t>W</a:t>
            </a:r>
            <a:r>
              <a:rPr lang="en-US" sz="2800" cap="none" dirty="0"/>
              <a:t>hat might that involve</a:t>
            </a:r>
            <a:r>
              <a:rPr lang="en-US" sz="2800" dirty="0"/>
              <a:t>?</a:t>
            </a:r>
          </a:p>
          <a:p>
            <a:pPr marL="0" indent="0">
              <a:buNone/>
            </a:pPr>
            <a:r>
              <a:rPr lang="en-US" sz="2800" dirty="0"/>
              <a:t>		</a:t>
            </a:r>
            <a:r>
              <a:rPr lang="en-US" sz="2800" dirty="0" err="1"/>
              <a:t>Metacontingencies</a:t>
            </a:r>
            <a:r>
              <a:rPr lang="en-US" sz="2800" dirty="0"/>
              <a:t>????</a:t>
            </a:r>
          </a:p>
        </p:txBody>
      </p:sp>
    </p:spTree>
    <p:extLst>
      <p:ext uri="{BB962C8B-B14F-4D97-AF65-F5344CB8AC3E}">
        <p14:creationId xmlns:p14="http://schemas.microsoft.com/office/powerpoint/2010/main" val="2310435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6709BFCA-4485-8144-A025-69EAE269DCA2}"/>
              </a:ext>
            </a:extLst>
          </p:cNvPr>
          <p:cNvSpPr txBox="1">
            <a:spLocks/>
          </p:cNvSpPr>
          <p:nvPr/>
        </p:nvSpPr>
        <p:spPr>
          <a:xfrm>
            <a:off x="4829755" y="6977062"/>
            <a:ext cx="10364450" cy="4724400"/>
          </a:xfrm>
          <a:prstGeom prst="rect">
            <a:avLst/>
          </a:prstGeom>
          <a:ln w="25400">
            <a:solidFill>
              <a:schemeClr val="lt1">
                <a:hueOff val="0"/>
                <a:satOff val="0"/>
                <a:lumOff val="0"/>
              </a:schemeClr>
            </a:solidFill>
          </a:ln>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548640" indent="-411480">
              <a:buClr>
                <a:schemeClr val="tx1">
                  <a:shade val="95000"/>
                </a:schemeClr>
              </a:buClr>
              <a:buFont typeface="Wingdings 2"/>
              <a:buNone/>
              <a:defRPr/>
            </a:pPr>
            <a:endParaRPr lang="en-US" sz="1600">
              <a:latin typeface="Arial" pitchFamily="34" charset="0"/>
            </a:endParaRPr>
          </a:p>
          <a:p>
            <a:pPr marL="548640" indent="-411480">
              <a:buClr>
                <a:schemeClr val="tx1">
                  <a:shade val="95000"/>
                </a:schemeClr>
              </a:buClr>
              <a:buFont typeface="Wingdings 2"/>
              <a:buNone/>
              <a:defRPr/>
            </a:pPr>
            <a:endParaRPr lang="en-US" sz="1600">
              <a:latin typeface="Arial" pitchFamily="34" charset="0"/>
            </a:endParaRPr>
          </a:p>
          <a:p>
            <a:pPr marL="548640" indent="-411480">
              <a:buClr>
                <a:schemeClr val="tx1">
                  <a:shade val="95000"/>
                </a:schemeClr>
              </a:buClr>
              <a:buFont typeface="Wingdings 2"/>
              <a:buNone/>
              <a:defRPr/>
            </a:pPr>
            <a:endParaRPr lang="en-US" sz="1600">
              <a:latin typeface="Arial" pitchFamily="34" charset="0"/>
            </a:endParaRPr>
          </a:p>
          <a:p>
            <a:pPr marL="548640" indent="-411480">
              <a:buClr>
                <a:schemeClr val="tx1">
                  <a:shade val="95000"/>
                </a:schemeClr>
              </a:buClr>
              <a:buFont typeface="Wingdings 2"/>
              <a:buNone/>
              <a:defRPr/>
            </a:pPr>
            <a:r>
              <a:rPr lang="en-US" sz="1600">
                <a:latin typeface="Arial" pitchFamily="34" charset="0"/>
              </a:rPr>
              <a:t>                          </a:t>
            </a:r>
            <a:endParaRPr lang="en-US" sz="1600" dirty="0">
              <a:latin typeface="Arial" pitchFamily="34" charset="0"/>
            </a:endParaRPr>
          </a:p>
        </p:txBody>
      </p:sp>
      <p:pic>
        <p:nvPicPr>
          <p:cNvPr id="40" name="Picture 39">
            <a:extLst>
              <a:ext uri="{FF2B5EF4-FFF2-40B4-BE49-F238E27FC236}">
                <a16:creationId xmlns:a16="http://schemas.microsoft.com/office/drawing/2014/main" id="{711391A5-5A85-7340-9397-CEC3800AD151}"/>
              </a:ext>
            </a:extLst>
          </p:cNvPr>
          <p:cNvPicPr>
            <a:picLocks noChangeAspect="1"/>
          </p:cNvPicPr>
          <p:nvPr/>
        </p:nvPicPr>
        <p:blipFill>
          <a:blip r:embed="rId2"/>
          <a:stretch>
            <a:fillRect/>
          </a:stretch>
        </p:blipFill>
        <p:spPr>
          <a:xfrm>
            <a:off x="457810" y="0"/>
            <a:ext cx="10315222"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633157A4-2CA0-9541-8B1A-AE2347D98682}"/>
                  </a:ext>
                </a:extLst>
              </p14:cNvPr>
              <p14:cNvContentPartPr/>
              <p14:nvPr/>
            </p14:nvContentPartPr>
            <p14:xfrm>
              <a:off x="7720870" y="4339520"/>
              <a:ext cx="731520" cy="390600"/>
            </p14:xfrm>
          </p:contentPart>
        </mc:Choice>
        <mc:Fallback xmlns="">
          <p:pic>
            <p:nvPicPr>
              <p:cNvPr id="17" name="Ink 16">
                <a:extLst>
                  <a:ext uri="{FF2B5EF4-FFF2-40B4-BE49-F238E27FC236}">
                    <a16:creationId xmlns:a16="http://schemas.microsoft.com/office/drawing/2014/main" id="{633157A4-2CA0-9541-8B1A-AE2347D98682}"/>
                  </a:ext>
                </a:extLst>
              </p:cNvPr>
              <p:cNvPicPr/>
              <p:nvPr/>
            </p:nvPicPr>
            <p:blipFill>
              <a:blip r:embed="rId4"/>
              <a:stretch>
                <a:fillRect/>
              </a:stretch>
            </p:blipFill>
            <p:spPr>
              <a:xfrm>
                <a:off x="7702870" y="4321880"/>
                <a:ext cx="767160"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79414747-16AA-2D4B-8CCF-128EEC57E6C7}"/>
                  </a:ext>
                </a:extLst>
              </p14:cNvPr>
              <p14:cNvContentPartPr/>
              <p14:nvPr/>
            </p14:nvContentPartPr>
            <p14:xfrm>
              <a:off x="8451670" y="4315040"/>
              <a:ext cx="360" cy="401040"/>
            </p14:xfrm>
          </p:contentPart>
        </mc:Choice>
        <mc:Fallback xmlns="">
          <p:pic>
            <p:nvPicPr>
              <p:cNvPr id="18" name="Ink 17">
                <a:extLst>
                  <a:ext uri="{FF2B5EF4-FFF2-40B4-BE49-F238E27FC236}">
                    <a16:creationId xmlns:a16="http://schemas.microsoft.com/office/drawing/2014/main" id="{79414747-16AA-2D4B-8CCF-128EEC57E6C7}"/>
                  </a:ext>
                </a:extLst>
              </p:cNvPr>
              <p:cNvPicPr/>
              <p:nvPr/>
            </p:nvPicPr>
            <p:blipFill>
              <a:blip r:embed="rId6"/>
              <a:stretch>
                <a:fillRect/>
              </a:stretch>
            </p:blipFill>
            <p:spPr>
              <a:xfrm>
                <a:off x="8434030" y="4297400"/>
                <a:ext cx="36000" cy="436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5803B3CD-FFD4-F546-9FFB-C5B4C03A2C26}"/>
                  </a:ext>
                </a:extLst>
              </p14:cNvPr>
              <p14:cNvContentPartPr/>
              <p14:nvPr/>
            </p14:nvContentPartPr>
            <p14:xfrm>
              <a:off x="7725910" y="4307840"/>
              <a:ext cx="726480" cy="22320"/>
            </p14:xfrm>
          </p:contentPart>
        </mc:Choice>
        <mc:Fallback xmlns="">
          <p:pic>
            <p:nvPicPr>
              <p:cNvPr id="19" name="Ink 18">
                <a:extLst>
                  <a:ext uri="{FF2B5EF4-FFF2-40B4-BE49-F238E27FC236}">
                    <a16:creationId xmlns:a16="http://schemas.microsoft.com/office/drawing/2014/main" id="{5803B3CD-FFD4-F546-9FFB-C5B4C03A2C26}"/>
                  </a:ext>
                </a:extLst>
              </p:cNvPr>
              <p:cNvPicPr/>
              <p:nvPr/>
            </p:nvPicPr>
            <p:blipFill>
              <a:blip r:embed="rId8"/>
              <a:stretch>
                <a:fillRect/>
              </a:stretch>
            </p:blipFill>
            <p:spPr>
              <a:xfrm>
                <a:off x="7707910" y="4289840"/>
                <a:ext cx="762120" cy="57960"/>
              </a:xfrm>
              <a:prstGeom prst="rect">
                <a:avLst/>
              </a:prstGeom>
            </p:spPr>
          </p:pic>
        </mc:Fallback>
      </mc:AlternateContent>
    </p:spTree>
    <p:extLst>
      <p:ext uri="{BB962C8B-B14F-4D97-AF65-F5344CB8AC3E}">
        <p14:creationId xmlns:p14="http://schemas.microsoft.com/office/powerpoint/2010/main" val="3900009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E3828-4284-2A49-9FAC-C8157D1792B7}"/>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F6DDD68F-EAC5-DC40-ABF8-947299C32032}"/>
              </a:ext>
            </a:extLst>
          </p:cNvPr>
          <p:cNvPicPr>
            <a:picLocks noChangeAspect="1"/>
          </p:cNvPicPr>
          <p:nvPr/>
        </p:nvPicPr>
        <p:blipFill>
          <a:blip r:embed="rId2"/>
          <a:stretch>
            <a:fillRect/>
          </a:stretch>
        </p:blipFill>
        <p:spPr>
          <a:xfrm>
            <a:off x="1" y="22034"/>
            <a:ext cx="12191999" cy="6867365"/>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E912843B-7992-D540-8687-6ECE2E3F9528}"/>
                  </a:ext>
                </a:extLst>
              </p14:cNvPr>
              <p14:cNvContentPartPr/>
              <p14:nvPr/>
            </p14:nvContentPartPr>
            <p14:xfrm>
              <a:off x="4614065" y="5907570"/>
              <a:ext cx="9360" cy="623160"/>
            </p14:xfrm>
          </p:contentPart>
        </mc:Choice>
        <mc:Fallback xmlns="">
          <p:pic>
            <p:nvPicPr>
              <p:cNvPr id="9" name="Ink 8">
                <a:extLst>
                  <a:ext uri="{FF2B5EF4-FFF2-40B4-BE49-F238E27FC236}">
                    <a16:creationId xmlns:a16="http://schemas.microsoft.com/office/drawing/2014/main" id="{E912843B-7992-D540-8687-6ECE2E3F9528}"/>
                  </a:ext>
                </a:extLst>
              </p:cNvPr>
              <p:cNvPicPr/>
              <p:nvPr/>
            </p:nvPicPr>
            <p:blipFill>
              <a:blip r:embed="rId4"/>
              <a:stretch>
                <a:fillRect/>
              </a:stretch>
            </p:blipFill>
            <p:spPr>
              <a:xfrm>
                <a:off x="4596065" y="5889570"/>
                <a:ext cx="45000" cy="658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A6A55DCD-5B0E-2F40-B19E-AD9737D1CC00}"/>
                  </a:ext>
                </a:extLst>
              </p14:cNvPr>
              <p14:cNvContentPartPr/>
              <p14:nvPr/>
            </p14:nvContentPartPr>
            <p14:xfrm>
              <a:off x="4618385" y="5882010"/>
              <a:ext cx="834840" cy="25920"/>
            </p14:xfrm>
          </p:contentPart>
        </mc:Choice>
        <mc:Fallback xmlns="">
          <p:pic>
            <p:nvPicPr>
              <p:cNvPr id="10" name="Ink 9">
                <a:extLst>
                  <a:ext uri="{FF2B5EF4-FFF2-40B4-BE49-F238E27FC236}">
                    <a16:creationId xmlns:a16="http://schemas.microsoft.com/office/drawing/2014/main" id="{A6A55DCD-5B0E-2F40-B19E-AD9737D1CC00}"/>
                  </a:ext>
                </a:extLst>
              </p:cNvPr>
              <p:cNvPicPr/>
              <p:nvPr/>
            </p:nvPicPr>
            <p:blipFill>
              <a:blip r:embed="rId6"/>
              <a:stretch>
                <a:fillRect/>
              </a:stretch>
            </p:blipFill>
            <p:spPr>
              <a:xfrm>
                <a:off x="4600385" y="5864010"/>
                <a:ext cx="87048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B45014E0-F063-3C45-9A5E-0DCE1CE9E327}"/>
                  </a:ext>
                </a:extLst>
              </p14:cNvPr>
              <p14:cNvContentPartPr/>
              <p14:nvPr/>
            </p14:nvContentPartPr>
            <p14:xfrm>
              <a:off x="5451785" y="5889570"/>
              <a:ext cx="14400" cy="637200"/>
            </p14:xfrm>
          </p:contentPart>
        </mc:Choice>
        <mc:Fallback xmlns="">
          <p:pic>
            <p:nvPicPr>
              <p:cNvPr id="11" name="Ink 10">
                <a:extLst>
                  <a:ext uri="{FF2B5EF4-FFF2-40B4-BE49-F238E27FC236}">
                    <a16:creationId xmlns:a16="http://schemas.microsoft.com/office/drawing/2014/main" id="{B45014E0-F063-3C45-9A5E-0DCE1CE9E327}"/>
                  </a:ext>
                </a:extLst>
              </p:cNvPr>
              <p:cNvPicPr/>
              <p:nvPr/>
            </p:nvPicPr>
            <p:blipFill>
              <a:blip r:embed="rId8"/>
              <a:stretch>
                <a:fillRect/>
              </a:stretch>
            </p:blipFill>
            <p:spPr>
              <a:xfrm>
                <a:off x="5433785" y="5871570"/>
                <a:ext cx="50040" cy="672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260D1488-7EF9-3543-80A6-99D8C18137B5}"/>
                  </a:ext>
                </a:extLst>
              </p14:cNvPr>
              <p14:cNvContentPartPr/>
              <p14:nvPr/>
            </p14:nvContentPartPr>
            <p14:xfrm>
              <a:off x="4628105" y="6523170"/>
              <a:ext cx="835560" cy="15840"/>
            </p14:xfrm>
          </p:contentPart>
        </mc:Choice>
        <mc:Fallback xmlns="">
          <p:pic>
            <p:nvPicPr>
              <p:cNvPr id="12" name="Ink 11">
                <a:extLst>
                  <a:ext uri="{FF2B5EF4-FFF2-40B4-BE49-F238E27FC236}">
                    <a16:creationId xmlns:a16="http://schemas.microsoft.com/office/drawing/2014/main" id="{260D1488-7EF9-3543-80A6-99D8C18137B5}"/>
                  </a:ext>
                </a:extLst>
              </p:cNvPr>
              <p:cNvPicPr/>
              <p:nvPr/>
            </p:nvPicPr>
            <p:blipFill>
              <a:blip r:embed="rId10"/>
              <a:stretch>
                <a:fillRect/>
              </a:stretch>
            </p:blipFill>
            <p:spPr>
              <a:xfrm>
                <a:off x="4610465" y="6505170"/>
                <a:ext cx="871200" cy="51480"/>
              </a:xfrm>
              <a:prstGeom prst="rect">
                <a:avLst/>
              </a:prstGeom>
            </p:spPr>
          </p:pic>
        </mc:Fallback>
      </mc:AlternateContent>
    </p:spTree>
    <p:extLst>
      <p:ext uri="{BB962C8B-B14F-4D97-AF65-F5344CB8AC3E}">
        <p14:creationId xmlns:p14="http://schemas.microsoft.com/office/powerpoint/2010/main" val="1623510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2CEFA-E034-1247-8FD5-AED68C87D366}"/>
              </a:ext>
            </a:extLst>
          </p:cNvPr>
          <p:cNvSpPr>
            <a:spLocks noGrp="1"/>
          </p:cNvSpPr>
          <p:nvPr>
            <p:ph type="title"/>
          </p:nvPr>
        </p:nvSpPr>
        <p:spPr/>
        <p:txBody>
          <a:bodyPr/>
          <a:lstStyle/>
          <a:p>
            <a:r>
              <a:rPr lang="en-US" dirty="0"/>
              <a:t>Licensure Laws and Regulations Are In Place: Now We Can Relax, Right? </a:t>
            </a:r>
          </a:p>
        </p:txBody>
      </p:sp>
      <p:sp>
        <p:nvSpPr>
          <p:cNvPr id="3" name="Content Placeholder 2">
            <a:extLst>
              <a:ext uri="{FF2B5EF4-FFF2-40B4-BE49-F238E27FC236}">
                <a16:creationId xmlns:a16="http://schemas.microsoft.com/office/drawing/2014/main" id="{40AA0439-85FA-5743-A56D-65E026243E6C}"/>
              </a:ext>
            </a:extLst>
          </p:cNvPr>
          <p:cNvSpPr>
            <a:spLocks noGrp="1"/>
          </p:cNvSpPr>
          <p:nvPr>
            <p:ph idx="1"/>
          </p:nvPr>
        </p:nvSpPr>
        <p:spPr>
          <a:xfrm>
            <a:off x="913775" y="2367093"/>
            <a:ext cx="10364452" cy="1775249"/>
          </a:xfrm>
        </p:spPr>
        <p:txBody>
          <a:bodyPr>
            <a:normAutofit/>
          </a:bodyPr>
          <a:lstStyle/>
          <a:p>
            <a:pPr marL="0" indent="0">
              <a:buNone/>
            </a:pPr>
            <a:r>
              <a:rPr lang="en-US" sz="2400" b="1" dirty="0"/>
              <a:t>Caveat:</a:t>
            </a:r>
          </a:p>
          <a:p>
            <a:pPr marL="0" indent="0">
              <a:buNone/>
            </a:pPr>
            <a:r>
              <a:rPr lang="en-US" sz="2400" dirty="0"/>
              <a:t>T</a:t>
            </a:r>
            <a:r>
              <a:rPr lang="en-US" sz="2400" cap="none" dirty="0"/>
              <a:t>he</a:t>
            </a:r>
            <a:r>
              <a:rPr lang="en-US" sz="2400" dirty="0"/>
              <a:t> </a:t>
            </a:r>
            <a:r>
              <a:rPr lang="en-US" sz="2400" cap="none" dirty="0"/>
              <a:t>opinions expressed here are those of the authors and not necessarily those of any organizations with which they are associated.</a:t>
            </a:r>
            <a:endParaRPr lang="en-US" sz="2400" dirty="0"/>
          </a:p>
        </p:txBody>
      </p:sp>
    </p:spTree>
    <p:extLst>
      <p:ext uri="{BB962C8B-B14F-4D97-AF65-F5344CB8AC3E}">
        <p14:creationId xmlns:p14="http://schemas.microsoft.com/office/powerpoint/2010/main" val="2913075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10image2381720576">
            <a:extLst>
              <a:ext uri="{FF2B5EF4-FFF2-40B4-BE49-F238E27FC236}">
                <a16:creationId xmlns:a16="http://schemas.microsoft.com/office/drawing/2014/main" id="{72A6F0B8-4AA2-9245-976A-6BC83AE3D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4284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024" name="Ink 1023">
                <a:extLst>
                  <a:ext uri="{FF2B5EF4-FFF2-40B4-BE49-F238E27FC236}">
                    <a16:creationId xmlns:a16="http://schemas.microsoft.com/office/drawing/2014/main" id="{CB6D299E-EA94-4348-A4B1-523E06871AC8}"/>
                  </a:ext>
                </a:extLst>
              </p14:cNvPr>
              <p14:cNvContentPartPr/>
              <p14:nvPr/>
            </p14:nvContentPartPr>
            <p14:xfrm>
              <a:off x="5566790" y="5548175"/>
              <a:ext cx="1128240" cy="377280"/>
            </p14:xfrm>
          </p:contentPart>
        </mc:Choice>
        <mc:Fallback xmlns="">
          <p:pic>
            <p:nvPicPr>
              <p:cNvPr id="1024" name="Ink 1023">
                <a:extLst>
                  <a:ext uri="{FF2B5EF4-FFF2-40B4-BE49-F238E27FC236}">
                    <a16:creationId xmlns:a16="http://schemas.microsoft.com/office/drawing/2014/main" id="{CB6D299E-EA94-4348-A4B1-523E06871AC8}"/>
                  </a:ext>
                </a:extLst>
              </p:cNvPr>
              <p:cNvPicPr/>
              <p:nvPr/>
            </p:nvPicPr>
            <p:blipFill>
              <a:blip r:embed="rId4"/>
              <a:stretch>
                <a:fillRect/>
              </a:stretch>
            </p:blipFill>
            <p:spPr>
              <a:xfrm>
                <a:off x="5549150" y="5530175"/>
                <a:ext cx="116388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28" name="Ink 1027">
                <a:extLst>
                  <a:ext uri="{FF2B5EF4-FFF2-40B4-BE49-F238E27FC236}">
                    <a16:creationId xmlns:a16="http://schemas.microsoft.com/office/drawing/2014/main" id="{1573F57C-8005-8D4B-AEAF-6445088ACF99}"/>
                  </a:ext>
                </a:extLst>
              </p14:cNvPr>
              <p14:cNvContentPartPr/>
              <p14:nvPr/>
            </p14:nvContentPartPr>
            <p14:xfrm>
              <a:off x="10857400" y="5550365"/>
              <a:ext cx="1157040" cy="378720"/>
            </p14:xfrm>
          </p:contentPart>
        </mc:Choice>
        <mc:Fallback xmlns="">
          <p:pic>
            <p:nvPicPr>
              <p:cNvPr id="1028" name="Ink 1027">
                <a:extLst>
                  <a:ext uri="{FF2B5EF4-FFF2-40B4-BE49-F238E27FC236}">
                    <a16:creationId xmlns:a16="http://schemas.microsoft.com/office/drawing/2014/main" id="{1573F57C-8005-8D4B-AEAF-6445088ACF99}"/>
                  </a:ext>
                </a:extLst>
              </p:cNvPr>
              <p:cNvPicPr/>
              <p:nvPr/>
            </p:nvPicPr>
            <p:blipFill>
              <a:blip r:embed="rId6"/>
              <a:stretch>
                <a:fillRect/>
              </a:stretch>
            </p:blipFill>
            <p:spPr>
              <a:xfrm>
                <a:off x="10839400" y="5532365"/>
                <a:ext cx="1192680" cy="414360"/>
              </a:xfrm>
              <a:prstGeom prst="rect">
                <a:avLst/>
              </a:prstGeom>
            </p:spPr>
          </p:pic>
        </mc:Fallback>
      </mc:AlternateContent>
    </p:spTree>
    <p:extLst>
      <p:ext uri="{BB962C8B-B14F-4D97-AF65-F5344CB8AC3E}">
        <p14:creationId xmlns:p14="http://schemas.microsoft.com/office/powerpoint/2010/main" val="431507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81D1-6F8E-ED48-992F-BB5F4E1E22D0}"/>
              </a:ext>
            </a:extLst>
          </p:cNvPr>
          <p:cNvSpPr>
            <a:spLocks noGrp="1"/>
          </p:cNvSpPr>
          <p:nvPr>
            <p:ph type="title"/>
          </p:nvPr>
        </p:nvSpPr>
        <p:spPr>
          <a:xfrm>
            <a:off x="913775" y="-161497"/>
            <a:ext cx="10364451" cy="1855787"/>
          </a:xfrm>
        </p:spPr>
        <p:txBody>
          <a:bodyPr/>
          <a:lstStyle/>
          <a:p>
            <a:r>
              <a:rPr lang="en-US" dirty="0" err="1">
                <a:latin typeface="Tw Cen MT" panose="020B0602020104020603" pitchFamily="34" charset="77"/>
              </a:rPr>
              <a:t>Metacontingencies</a:t>
            </a:r>
            <a:r>
              <a:rPr lang="en-US" dirty="0">
                <a:latin typeface="Tw Cen MT" panose="020B0602020104020603" pitchFamily="34" charset="77"/>
              </a:rPr>
              <a:t> in Executive Branch Agencies</a:t>
            </a:r>
          </a:p>
        </p:txBody>
      </p:sp>
      <p:sp>
        <p:nvSpPr>
          <p:cNvPr id="10" name="TextBox 8">
            <a:extLst>
              <a:ext uri="{FF2B5EF4-FFF2-40B4-BE49-F238E27FC236}">
                <a16:creationId xmlns:a16="http://schemas.microsoft.com/office/drawing/2014/main" id="{C3D42126-037D-D84C-8F2F-6CB9FCC36BBB}"/>
              </a:ext>
            </a:extLst>
          </p:cNvPr>
          <p:cNvSpPr txBox="1">
            <a:spLocks noChangeArrowheads="1"/>
          </p:cNvSpPr>
          <p:nvPr/>
        </p:nvSpPr>
        <p:spPr bwMode="auto">
          <a:xfrm>
            <a:off x="4905167" y="5897810"/>
            <a:ext cx="1670889"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Agency Director</a:t>
            </a:r>
            <a:endParaRPr lang="en-US" altLang="en-US" sz="160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A10368BA-A774-A44B-BA9A-76419D60184F}"/>
              </a:ext>
            </a:extLst>
          </p:cNvPr>
          <p:cNvCxnSpPr>
            <a:cxnSpLocks/>
          </p:cNvCxnSpPr>
          <p:nvPr/>
        </p:nvCxnSpPr>
        <p:spPr>
          <a:xfrm>
            <a:off x="3246695" y="2741501"/>
            <a:ext cx="1258740" cy="10999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22">
            <a:extLst>
              <a:ext uri="{FF2B5EF4-FFF2-40B4-BE49-F238E27FC236}">
                <a16:creationId xmlns:a16="http://schemas.microsoft.com/office/drawing/2014/main" id="{5C5B20C0-1CFF-5A4C-9711-594C44AFF8D2}"/>
              </a:ext>
            </a:extLst>
          </p:cNvPr>
          <p:cNvSpPr txBox="1">
            <a:spLocks noChangeArrowheads="1"/>
          </p:cNvSpPr>
          <p:nvPr/>
        </p:nvSpPr>
        <p:spPr bwMode="auto">
          <a:xfrm>
            <a:off x="1702539" y="3529417"/>
            <a:ext cx="1447611"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Constituents</a:t>
            </a:r>
            <a:endParaRPr lang="en-US" altLang="en-US" sz="16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C6B0B7AE-3160-A446-BD6F-7342AF3D6AFB}"/>
              </a:ext>
            </a:extLst>
          </p:cNvPr>
          <p:cNvCxnSpPr>
            <a:cxnSpLocks/>
          </p:cNvCxnSpPr>
          <p:nvPr/>
        </p:nvCxnSpPr>
        <p:spPr>
          <a:xfrm flipV="1">
            <a:off x="3262777" y="2040616"/>
            <a:ext cx="1565122" cy="70777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8E59A1-CBD1-7B4F-BB3A-2B2469EEE344}"/>
              </a:ext>
            </a:extLst>
          </p:cNvPr>
          <p:cNvCxnSpPr>
            <a:cxnSpLocks/>
          </p:cNvCxnSpPr>
          <p:nvPr/>
        </p:nvCxnSpPr>
        <p:spPr>
          <a:xfrm flipV="1">
            <a:off x="3284989" y="2499157"/>
            <a:ext cx="2076687" cy="364706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33448D-DD11-5142-B70C-DC3726C9D129}"/>
              </a:ext>
            </a:extLst>
          </p:cNvPr>
          <p:cNvCxnSpPr>
            <a:cxnSpLocks/>
          </p:cNvCxnSpPr>
          <p:nvPr/>
        </p:nvCxnSpPr>
        <p:spPr>
          <a:xfrm flipV="1">
            <a:off x="3240743" y="2247186"/>
            <a:ext cx="1636124" cy="92814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578931A-55AE-5A47-B654-A11C04429F02}"/>
              </a:ext>
            </a:extLst>
          </p:cNvPr>
          <p:cNvCxnSpPr>
            <a:cxnSpLocks/>
          </p:cNvCxnSpPr>
          <p:nvPr/>
        </p:nvCxnSpPr>
        <p:spPr>
          <a:xfrm flipV="1">
            <a:off x="3269470" y="2411876"/>
            <a:ext cx="1943842" cy="30379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41">
            <a:extLst>
              <a:ext uri="{FF2B5EF4-FFF2-40B4-BE49-F238E27FC236}">
                <a16:creationId xmlns:a16="http://schemas.microsoft.com/office/drawing/2014/main" id="{9C0A22BB-34DE-454D-B8F6-AF380DE09109}"/>
              </a:ext>
            </a:extLst>
          </p:cNvPr>
          <p:cNvSpPr txBox="1">
            <a:spLocks noChangeArrowheads="1"/>
          </p:cNvSpPr>
          <p:nvPr/>
        </p:nvSpPr>
        <p:spPr bwMode="auto">
          <a:xfrm>
            <a:off x="1837483" y="5977153"/>
            <a:ext cx="1295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Media</a:t>
            </a:r>
            <a:endParaRPr lang="en-US" altLang="en-US" sz="1600">
              <a:latin typeface="Arial" panose="020B0604020202020204" pitchFamily="34" charset="0"/>
              <a:cs typeface="Arial" panose="020B0604020202020204" pitchFamily="34" charset="0"/>
            </a:endParaRPr>
          </a:p>
        </p:txBody>
      </p:sp>
      <p:sp>
        <p:nvSpPr>
          <p:cNvPr id="21" name="TextBox 49">
            <a:extLst>
              <a:ext uri="{FF2B5EF4-FFF2-40B4-BE49-F238E27FC236}">
                <a16:creationId xmlns:a16="http://schemas.microsoft.com/office/drawing/2014/main" id="{7341E458-A9BE-DB45-807E-0D3AC48A0E1B}"/>
              </a:ext>
            </a:extLst>
          </p:cNvPr>
          <p:cNvSpPr txBox="1">
            <a:spLocks noChangeArrowheads="1"/>
          </p:cNvSpPr>
          <p:nvPr/>
        </p:nvSpPr>
        <p:spPr bwMode="auto">
          <a:xfrm>
            <a:off x="1310844" y="4061968"/>
            <a:ext cx="1828799"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Public Testimony</a:t>
            </a:r>
            <a:endParaRPr lang="en-US" altLang="en-US" sz="1600" dirty="0">
              <a:latin typeface="Arial" panose="020B0604020202020204" pitchFamily="34" charset="0"/>
              <a:cs typeface="Arial" panose="020B0604020202020204" pitchFamily="34" charset="0"/>
            </a:endParaRPr>
          </a:p>
        </p:txBody>
      </p:sp>
      <p:sp>
        <p:nvSpPr>
          <p:cNvPr id="22" name="TextBox 54">
            <a:extLst>
              <a:ext uri="{FF2B5EF4-FFF2-40B4-BE49-F238E27FC236}">
                <a16:creationId xmlns:a16="http://schemas.microsoft.com/office/drawing/2014/main" id="{A051BAC7-73B3-2C4E-8045-6117AE6305CE}"/>
              </a:ext>
            </a:extLst>
          </p:cNvPr>
          <p:cNvSpPr txBox="1">
            <a:spLocks noChangeArrowheads="1"/>
          </p:cNvSpPr>
          <p:nvPr/>
        </p:nvSpPr>
        <p:spPr bwMode="auto">
          <a:xfrm>
            <a:off x="1857736" y="3015742"/>
            <a:ext cx="1295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Lobbyist</a:t>
            </a:r>
          </a:p>
        </p:txBody>
      </p:sp>
      <p:sp>
        <p:nvSpPr>
          <p:cNvPr id="23" name="TextBox 55">
            <a:extLst>
              <a:ext uri="{FF2B5EF4-FFF2-40B4-BE49-F238E27FC236}">
                <a16:creationId xmlns:a16="http://schemas.microsoft.com/office/drawing/2014/main" id="{D9602149-DE42-2245-9DD9-9233063356B9}"/>
              </a:ext>
            </a:extLst>
          </p:cNvPr>
          <p:cNvSpPr txBox="1">
            <a:spLocks noChangeArrowheads="1"/>
          </p:cNvSpPr>
          <p:nvPr/>
        </p:nvSpPr>
        <p:spPr bwMode="auto">
          <a:xfrm>
            <a:off x="622551" y="4672023"/>
            <a:ext cx="2514600"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Other Executive Agencies</a:t>
            </a:r>
            <a:endParaRPr lang="en-US" altLang="en-US" sz="1600" dirty="0">
              <a:latin typeface="Arial" panose="020B0604020202020204" pitchFamily="34" charset="0"/>
              <a:cs typeface="Arial" panose="020B0604020202020204" pitchFamily="34" charset="0"/>
            </a:endParaRPr>
          </a:p>
        </p:txBody>
      </p:sp>
      <p:sp>
        <p:nvSpPr>
          <p:cNvPr id="24" name="TextBox 56">
            <a:extLst>
              <a:ext uri="{FF2B5EF4-FFF2-40B4-BE49-F238E27FC236}">
                <a16:creationId xmlns:a16="http://schemas.microsoft.com/office/drawing/2014/main" id="{47302770-FC6E-F244-9690-701C1B7F2298}"/>
              </a:ext>
            </a:extLst>
          </p:cNvPr>
          <p:cNvSpPr txBox="1">
            <a:spLocks noChangeArrowheads="1"/>
          </p:cNvSpPr>
          <p:nvPr/>
        </p:nvSpPr>
        <p:spPr bwMode="auto">
          <a:xfrm>
            <a:off x="913595" y="2563548"/>
            <a:ext cx="2246907"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Legislators</a:t>
            </a:r>
            <a:endParaRPr lang="en-US" altLang="en-US" sz="1600" dirty="0">
              <a:latin typeface="Arial" panose="020B0604020202020204" pitchFamily="34" charset="0"/>
              <a:cs typeface="Arial" panose="020B0604020202020204" pitchFamily="34" charset="0"/>
            </a:endParaRPr>
          </a:p>
        </p:txBody>
      </p:sp>
      <p:sp>
        <p:nvSpPr>
          <p:cNvPr id="25" name="TextBox 59">
            <a:extLst>
              <a:ext uri="{FF2B5EF4-FFF2-40B4-BE49-F238E27FC236}">
                <a16:creationId xmlns:a16="http://schemas.microsoft.com/office/drawing/2014/main" id="{6A3E4866-D52C-BD4C-B7B3-6AD964AA6929}"/>
              </a:ext>
            </a:extLst>
          </p:cNvPr>
          <p:cNvSpPr txBox="1">
            <a:spLocks noChangeArrowheads="1"/>
          </p:cNvSpPr>
          <p:nvPr/>
        </p:nvSpPr>
        <p:spPr bwMode="auto">
          <a:xfrm>
            <a:off x="1097694" y="5225232"/>
            <a:ext cx="2038522"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Advisory/Licensing Board Members</a:t>
            </a:r>
            <a:endParaRPr lang="en-US" altLang="en-US" sz="1600"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E4F35D5-88AC-D945-9DFA-8FF38578C29C}"/>
              </a:ext>
            </a:extLst>
          </p:cNvPr>
          <p:cNvCxnSpPr>
            <a:cxnSpLocks/>
          </p:cNvCxnSpPr>
          <p:nvPr/>
        </p:nvCxnSpPr>
        <p:spPr>
          <a:xfrm>
            <a:off x="3253311" y="2739099"/>
            <a:ext cx="1960001" cy="292344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4AF0908-DDB4-A940-9212-57D4E4982078}"/>
              </a:ext>
            </a:extLst>
          </p:cNvPr>
          <p:cNvCxnSpPr>
            <a:cxnSpLocks/>
          </p:cNvCxnSpPr>
          <p:nvPr/>
        </p:nvCxnSpPr>
        <p:spPr>
          <a:xfrm flipV="1">
            <a:off x="3265102" y="4200823"/>
            <a:ext cx="1295797" cy="6220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1399880-20C4-9D42-A33E-0767222AD7C2}"/>
              </a:ext>
            </a:extLst>
          </p:cNvPr>
          <p:cNvCxnSpPr>
            <a:cxnSpLocks/>
          </p:cNvCxnSpPr>
          <p:nvPr/>
        </p:nvCxnSpPr>
        <p:spPr>
          <a:xfrm>
            <a:off x="3284989" y="2758786"/>
            <a:ext cx="4711846" cy="48650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104">
            <a:extLst>
              <a:ext uri="{FF2B5EF4-FFF2-40B4-BE49-F238E27FC236}">
                <a16:creationId xmlns:a16="http://schemas.microsoft.com/office/drawing/2014/main" id="{58E3332C-3504-6B45-B370-3C32B36267CA}"/>
              </a:ext>
            </a:extLst>
          </p:cNvPr>
          <p:cNvSpPr txBox="1">
            <a:spLocks noChangeArrowheads="1"/>
          </p:cNvSpPr>
          <p:nvPr/>
        </p:nvSpPr>
        <p:spPr bwMode="auto">
          <a:xfrm>
            <a:off x="8134847" y="5071350"/>
            <a:ext cx="1676400"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Regulatory Change</a:t>
            </a:r>
            <a:endParaRPr lang="en-US" altLang="en-US" sz="1600" dirty="0">
              <a:latin typeface="Arial" panose="020B0604020202020204" pitchFamily="34" charset="0"/>
              <a:cs typeface="Arial" panose="020B0604020202020204" pitchFamily="34" charset="0"/>
            </a:endParaRPr>
          </a:p>
        </p:txBody>
      </p:sp>
      <p:sp>
        <p:nvSpPr>
          <p:cNvPr id="31" name="TextBox 105">
            <a:extLst>
              <a:ext uri="{FF2B5EF4-FFF2-40B4-BE49-F238E27FC236}">
                <a16:creationId xmlns:a16="http://schemas.microsoft.com/office/drawing/2014/main" id="{52AFF871-88AF-AF40-AE59-5E910B14BFE0}"/>
              </a:ext>
            </a:extLst>
          </p:cNvPr>
          <p:cNvSpPr txBox="1">
            <a:spLocks noChangeArrowheads="1"/>
          </p:cNvSpPr>
          <p:nvPr/>
        </p:nvSpPr>
        <p:spPr bwMode="auto">
          <a:xfrm>
            <a:off x="8126992" y="3950127"/>
            <a:ext cx="2019278"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Licensing Board Appointments</a:t>
            </a:r>
            <a:endParaRPr lang="en-US" altLang="en-US" sz="1600" dirty="0">
              <a:latin typeface="Arial" panose="020B0604020202020204" pitchFamily="34" charset="0"/>
              <a:cs typeface="Arial" panose="020B0604020202020204" pitchFamily="34" charset="0"/>
            </a:endParaRPr>
          </a:p>
        </p:txBody>
      </p:sp>
      <p:sp>
        <p:nvSpPr>
          <p:cNvPr id="32" name="TextBox 107">
            <a:extLst>
              <a:ext uri="{FF2B5EF4-FFF2-40B4-BE49-F238E27FC236}">
                <a16:creationId xmlns:a16="http://schemas.microsoft.com/office/drawing/2014/main" id="{0CFBF3F8-8464-0345-832F-BAD968C47645}"/>
              </a:ext>
            </a:extLst>
          </p:cNvPr>
          <p:cNvSpPr txBox="1">
            <a:spLocks noChangeArrowheads="1"/>
          </p:cNvSpPr>
          <p:nvPr/>
        </p:nvSpPr>
        <p:spPr bwMode="auto">
          <a:xfrm>
            <a:off x="8111721" y="2933642"/>
            <a:ext cx="1676400"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Statutory Changes</a:t>
            </a:r>
            <a:endParaRPr lang="en-US" altLang="en-US" sz="1600" dirty="0">
              <a:latin typeface="Arial" panose="020B0604020202020204" pitchFamily="34" charset="0"/>
              <a:cs typeface="Arial" panose="020B0604020202020204" pitchFamily="34" charset="0"/>
            </a:endParaRPr>
          </a:p>
        </p:txBody>
      </p:sp>
      <p:sp>
        <p:nvSpPr>
          <p:cNvPr id="35" name="TextBox 110">
            <a:extLst>
              <a:ext uri="{FF2B5EF4-FFF2-40B4-BE49-F238E27FC236}">
                <a16:creationId xmlns:a16="http://schemas.microsoft.com/office/drawing/2014/main" id="{48D0169E-32A5-DF47-A4B1-5CAD10032C8B}"/>
              </a:ext>
            </a:extLst>
          </p:cNvPr>
          <p:cNvSpPr txBox="1">
            <a:spLocks noChangeArrowheads="1"/>
          </p:cNvSpPr>
          <p:nvPr/>
        </p:nvSpPr>
        <p:spPr bwMode="auto">
          <a:xfrm>
            <a:off x="8134847" y="1999090"/>
            <a:ext cx="1676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Policy Change</a:t>
            </a:r>
            <a:endParaRPr lang="en-US" altLang="en-US" sz="1600" dirty="0">
              <a:latin typeface="Arial" panose="020B0604020202020204" pitchFamily="3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02B4C729-8833-384D-9202-9B64CF1B168B}"/>
              </a:ext>
            </a:extLst>
          </p:cNvPr>
          <p:cNvCxnSpPr>
            <a:cxnSpLocks/>
          </p:cNvCxnSpPr>
          <p:nvPr/>
        </p:nvCxnSpPr>
        <p:spPr>
          <a:xfrm>
            <a:off x="3240743" y="4224547"/>
            <a:ext cx="1587156" cy="154461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AAD10C7-E01A-F041-A784-FCAAABBFF0EC}"/>
              </a:ext>
            </a:extLst>
          </p:cNvPr>
          <p:cNvCxnSpPr>
            <a:cxnSpLocks/>
          </p:cNvCxnSpPr>
          <p:nvPr/>
        </p:nvCxnSpPr>
        <p:spPr>
          <a:xfrm>
            <a:off x="3258218" y="3186266"/>
            <a:ext cx="1259640" cy="82184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0663C41-EBE2-5248-81D3-D52C32041E7C}"/>
              </a:ext>
            </a:extLst>
          </p:cNvPr>
          <p:cNvCxnSpPr>
            <a:cxnSpLocks/>
          </p:cNvCxnSpPr>
          <p:nvPr/>
        </p:nvCxnSpPr>
        <p:spPr>
          <a:xfrm flipV="1">
            <a:off x="3232452" y="4111121"/>
            <a:ext cx="1328447" cy="1184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DCB02EC-4464-4F4F-8E06-D84EB51C431D}"/>
              </a:ext>
            </a:extLst>
          </p:cNvPr>
          <p:cNvCxnSpPr>
            <a:cxnSpLocks/>
          </p:cNvCxnSpPr>
          <p:nvPr/>
        </p:nvCxnSpPr>
        <p:spPr>
          <a:xfrm flipV="1">
            <a:off x="6895079" y="2311731"/>
            <a:ext cx="1148419" cy="17502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1BD3690-2991-C648-A68A-6889416FD036}"/>
              </a:ext>
            </a:extLst>
          </p:cNvPr>
          <p:cNvCxnSpPr>
            <a:cxnSpLocks/>
          </p:cNvCxnSpPr>
          <p:nvPr/>
        </p:nvCxnSpPr>
        <p:spPr>
          <a:xfrm flipV="1">
            <a:off x="6663138" y="5517619"/>
            <a:ext cx="1319977" cy="520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D100916-F7E8-2844-A9D0-6DD7BED554AA}"/>
              </a:ext>
            </a:extLst>
          </p:cNvPr>
          <p:cNvCxnSpPr>
            <a:cxnSpLocks/>
          </p:cNvCxnSpPr>
          <p:nvPr/>
        </p:nvCxnSpPr>
        <p:spPr>
          <a:xfrm>
            <a:off x="6707032" y="2142488"/>
            <a:ext cx="1251248" cy="210002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21C26B1-6270-6248-8ED9-8831A968182F}"/>
              </a:ext>
            </a:extLst>
          </p:cNvPr>
          <p:cNvCxnSpPr>
            <a:cxnSpLocks/>
          </p:cNvCxnSpPr>
          <p:nvPr/>
        </p:nvCxnSpPr>
        <p:spPr>
          <a:xfrm>
            <a:off x="5741562" y="4500990"/>
            <a:ext cx="0" cy="120189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110">
            <a:extLst>
              <a:ext uri="{FF2B5EF4-FFF2-40B4-BE49-F238E27FC236}">
                <a16:creationId xmlns:a16="http://schemas.microsoft.com/office/drawing/2014/main" id="{36EBDFFD-7DA7-8C4C-99E5-6F8D2A2F82EC}"/>
              </a:ext>
            </a:extLst>
          </p:cNvPr>
          <p:cNvSpPr txBox="1">
            <a:spLocks noChangeArrowheads="1"/>
          </p:cNvSpPr>
          <p:nvPr/>
        </p:nvSpPr>
        <p:spPr bwMode="auto">
          <a:xfrm>
            <a:off x="4905167" y="1965674"/>
            <a:ext cx="1676397"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Governor</a:t>
            </a:r>
            <a:endParaRPr lang="en-US" altLang="en-US" sz="1600" dirty="0">
              <a:latin typeface="Arial" panose="020B0604020202020204" pitchFamily="34" charset="0"/>
              <a:cs typeface="Arial" panose="020B0604020202020204" pitchFamily="34" charset="0"/>
            </a:endParaRPr>
          </a:p>
        </p:txBody>
      </p:sp>
      <p:sp>
        <p:nvSpPr>
          <p:cNvPr id="46" name="TextBox 110">
            <a:extLst>
              <a:ext uri="{FF2B5EF4-FFF2-40B4-BE49-F238E27FC236}">
                <a16:creationId xmlns:a16="http://schemas.microsoft.com/office/drawing/2014/main" id="{D5DFD937-4E1A-F94A-BBB8-F31F8D625113}"/>
              </a:ext>
            </a:extLst>
          </p:cNvPr>
          <p:cNvSpPr txBox="1">
            <a:spLocks noChangeArrowheads="1"/>
          </p:cNvSpPr>
          <p:nvPr/>
        </p:nvSpPr>
        <p:spPr bwMode="auto">
          <a:xfrm>
            <a:off x="4672818" y="3780472"/>
            <a:ext cx="2135586"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Governing Board/ Cabinet Secretary</a:t>
            </a:r>
            <a:endParaRPr lang="en-US" altLang="en-US" sz="1600" dirty="0">
              <a:latin typeface="Arial" panose="020B060402020202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31FA7B40-5121-B440-90D3-F41F21874C1D}"/>
              </a:ext>
            </a:extLst>
          </p:cNvPr>
          <p:cNvCxnSpPr>
            <a:cxnSpLocks/>
          </p:cNvCxnSpPr>
          <p:nvPr/>
        </p:nvCxnSpPr>
        <p:spPr>
          <a:xfrm flipH="1">
            <a:off x="5745202" y="2538108"/>
            <a:ext cx="1" cy="10311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2677608-54C5-BC42-A993-F55F6F6A6AF9}"/>
              </a:ext>
            </a:extLst>
          </p:cNvPr>
          <p:cNvCxnSpPr>
            <a:cxnSpLocks/>
          </p:cNvCxnSpPr>
          <p:nvPr/>
        </p:nvCxnSpPr>
        <p:spPr>
          <a:xfrm flipV="1">
            <a:off x="3269463" y="2362683"/>
            <a:ext cx="1709314" cy="12969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12705B0-0E2E-274A-B7AD-51B5CE3572FB}"/>
              </a:ext>
            </a:extLst>
          </p:cNvPr>
          <p:cNvCxnSpPr>
            <a:cxnSpLocks/>
          </p:cNvCxnSpPr>
          <p:nvPr/>
        </p:nvCxnSpPr>
        <p:spPr>
          <a:xfrm>
            <a:off x="3246487" y="3175333"/>
            <a:ext cx="1716208" cy="249802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B7126C4-9E01-FE47-98AA-9F6429C1AC1A}"/>
              </a:ext>
            </a:extLst>
          </p:cNvPr>
          <p:cNvCxnSpPr>
            <a:cxnSpLocks/>
          </p:cNvCxnSpPr>
          <p:nvPr/>
        </p:nvCxnSpPr>
        <p:spPr>
          <a:xfrm>
            <a:off x="3264927" y="5455623"/>
            <a:ext cx="1466016" cy="48592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B37D6B4-BF3F-9144-ABDE-68D031335F0E}"/>
              </a:ext>
            </a:extLst>
          </p:cNvPr>
          <p:cNvCxnSpPr>
            <a:cxnSpLocks/>
          </p:cNvCxnSpPr>
          <p:nvPr/>
        </p:nvCxnSpPr>
        <p:spPr>
          <a:xfrm flipV="1">
            <a:off x="3281247" y="6096380"/>
            <a:ext cx="1449696" cy="7016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5564EE49-5EA1-C74A-B879-CBAEC2033387}"/>
              </a:ext>
            </a:extLst>
          </p:cNvPr>
          <p:cNvCxnSpPr>
            <a:cxnSpLocks/>
          </p:cNvCxnSpPr>
          <p:nvPr/>
        </p:nvCxnSpPr>
        <p:spPr>
          <a:xfrm>
            <a:off x="6693982" y="2134951"/>
            <a:ext cx="1293297" cy="75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620D6C6C-36BB-F446-BA3A-B99A4141BAA6}"/>
              </a:ext>
            </a:extLst>
          </p:cNvPr>
          <p:cNvCxnSpPr>
            <a:cxnSpLocks/>
          </p:cNvCxnSpPr>
          <p:nvPr/>
        </p:nvCxnSpPr>
        <p:spPr>
          <a:xfrm>
            <a:off x="6895079" y="4061970"/>
            <a:ext cx="1063201" cy="12450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387A8C99-5C71-D549-A87A-F641DD5013B4}"/>
              </a:ext>
            </a:extLst>
          </p:cNvPr>
          <p:cNvCxnSpPr>
            <a:cxnSpLocks/>
          </p:cNvCxnSpPr>
          <p:nvPr/>
        </p:nvCxnSpPr>
        <p:spPr>
          <a:xfrm>
            <a:off x="6725945" y="2138759"/>
            <a:ext cx="1270890" cy="983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99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395982" y="837281"/>
            <a:ext cx="11359016" cy="451692"/>
          </a:xfrm>
        </p:spPr>
        <p:txBody>
          <a:bodyPr>
            <a:normAutofit fontScale="90000"/>
          </a:bodyPr>
          <a:lstStyle/>
          <a:p>
            <a:br>
              <a:rPr lang="en-US" sz="4000" dirty="0"/>
            </a:br>
            <a:r>
              <a:rPr lang="en-US" sz="4000" dirty="0"/>
              <a:t>What should behavior analysts do in light of these possibilities of changes in the law and/ or regulations?</a:t>
            </a:r>
            <a:br>
              <a:rPr lang="en-US" dirty="0"/>
            </a:br>
            <a:endParaRPr lang="en-US" dirty="0"/>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39424" y="1421176"/>
            <a:ext cx="11315574" cy="5321147"/>
          </a:xfrm>
        </p:spPr>
        <p:txBody>
          <a:bodyPr>
            <a:normAutofit/>
          </a:bodyPr>
          <a:lstStyle/>
          <a:p>
            <a:pPr marL="0" indent="0">
              <a:buNone/>
            </a:pPr>
            <a:endParaRPr lang="en-US" sz="3000" dirty="0"/>
          </a:p>
        </p:txBody>
      </p:sp>
    </p:spTree>
    <p:extLst>
      <p:ext uri="{BB962C8B-B14F-4D97-AF65-F5344CB8AC3E}">
        <p14:creationId xmlns:p14="http://schemas.microsoft.com/office/powerpoint/2010/main" val="3267473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395982" y="837281"/>
            <a:ext cx="11359016" cy="451692"/>
          </a:xfrm>
        </p:spPr>
        <p:txBody>
          <a:bodyPr>
            <a:normAutofit fontScale="90000"/>
          </a:bodyPr>
          <a:lstStyle/>
          <a:p>
            <a:br>
              <a:rPr lang="en-US" sz="4000" dirty="0"/>
            </a:br>
            <a:r>
              <a:rPr lang="en-US" sz="4000" dirty="0"/>
              <a:t>What should behavior analysts do in light of these possibilities of changes in the law and/ or regulations?</a:t>
            </a:r>
            <a:br>
              <a:rPr lang="en-US" dirty="0"/>
            </a:br>
            <a:endParaRPr lang="en-US" dirty="0"/>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80444" y="-506776"/>
            <a:ext cx="11315574" cy="5321147"/>
          </a:xfrm>
        </p:spPr>
        <p:txBody>
          <a:bodyPr>
            <a:normAutofit/>
          </a:bodyPr>
          <a:lstStyle/>
          <a:p>
            <a:pPr marL="0" indent="0">
              <a:buNone/>
            </a:pPr>
            <a:r>
              <a:rPr lang="en-US" sz="3000" dirty="0"/>
              <a:t>Monitor  CLOSELY- </a:t>
            </a:r>
          </a:p>
        </p:txBody>
      </p:sp>
    </p:spTree>
    <p:extLst>
      <p:ext uri="{BB962C8B-B14F-4D97-AF65-F5344CB8AC3E}">
        <p14:creationId xmlns:p14="http://schemas.microsoft.com/office/powerpoint/2010/main" val="3449118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395982" y="837281"/>
            <a:ext cx="11359016" cy="451692"/>
          </a:xfrm>
        </p:spPr>
        <p:txBody>
          <a:bodyPr>
            <a:normAutofit fontScale="90000"/>
          </a:bodyPr>
          <a:lstStyle/>
          <a:p>
            <a:br>
              <a:rPr lang="en-US" sz="4000" dirty="0"/>
            </a:br>
            <a:r>
              <a:rPr lang="en-US" sz="4000" dirty="0"/>
              <a:t>What should behavior analysts do in light of these possibilities of changes in the law and/ or regulations?</a:t>
            </a:r>
            <a:br>
              <a:rPr lang="en-US" dirty="0"/>
            </a:br>
            <a:endParaRPr lang="en-US" dirty="0"/>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39424" y="1421176"/>
            <a:ext cx="11315574" cy="5321147"/>
          </a:xfrm>
        </p:spPr>
        <p:txBody>
          <a:bodyPr>
            <a:normAutofit/>
          </a:bodyPr>
          <a:lstStyle/>
          <a:p>
            <a:pPr marL="0" indent="0">
              <a:buNone/>
            </a:pPr>
            <a:r>
              <a:rPr lang="en-US" sz="3000" dirty="0"/>
              <a:t>Monitor  CLOSELY- </a:t>
            </a:r>
          </a:p>
          <a:p>
            <a:pPr lvl="1"/>
            <a:r>
              <a:rPr lang="en-US" sz="2800" b="1" dirty="0"/>
              <a:t>any</a:t>
            </a:r>
            <a:r>
              <a:rPr lang="en-US" sz="2800" dirty="0"/>
              <a:t> </a:t>
            </a:r>
            <a:r>
              <a:rPr lang="en-US" sz="2800" cap="none" dirty="0"/>
              <a:t>proposed changes </a:t>
            </a:r>
            <a:r>
              <a:rPr lang="en-US" sz="2800" b="1" cap="none" dirty="0"/>
              <a:t>and </a:t>
            </a:r>
            <a:r>
              <a:rPr lang="en-US" sz="2800" cap="none" dirty="0"/>
              <a:t>provide comment regarding them</a:t>
            </a:r>
            <a:r>
              <a:rPr lang="en-US" sz="2800" dirty="0"/>
              <a:t>.</a:t>
            </a:r>
          </a:p>
          <a:p>
            <a:pPr lvl="1"/>
            <a:r>
              <a:rPr lang="en-US" sz="2800" dirty="0"/>
              <a:t>m</a:t>
            </a:r>
            <a:r>
              <a:rPr lang="en-US" sz="2800" cap="none" dirty="0"/>
              <a:t>eetings of the regulatory bodies involved with licensure </a:t>
            </a:r>
            <a:endParaRPr lang="en-US" sz="2800" dirty="0"/>
          </a:p>
          <a:p>
            <a:pPr lvl="2"/>
            <a:r>
              <a:rPr lang="en-US" sz="2400" dirty="0"/>
              <a:t>t</a:t>
            </a:r>
            <a:r>
              <a:rPr lang="en-US" sz="2400" cap="none" dirty="0"/>
              <a:t>o stay informed with decisions and ongoing discussion </a:t>
            </a:r>
            <a:r>
              <a:rPr lang="en-US" sz="2400" b="1" cap="none" dirty="0"/>
              <a:t>as well as to provide direct and specific input </a:t>
            </a:r>
            <a:r>
              <a:rPr lang="en-US" sz="2400" cap="none" dirty="0"/>
              <a:t>regarding issues that should be considered by the body</a:t>
            </a:r>
            <a:endParaRPr lang="en-US" sz="2800" dirty="0"/>
          </a:p>
          <a:p>
            <a:pPr lvl="1"/>
            <a:r>
              <a:rPr lang="en-US" sz="2800" dirty="0"/>
              <a:t>p</a:t>
            </a:r>
            <a:r>
              <a:rPr lang="en-US" sz="2800" cap="none" dirty="0"/>
              <a:t>ossible activities of other governmental entities and other professions that could have an impact on behavior analysts and their licensure and be prepared to </a:t>
            </a:r>
            <a:r>
              <a:rPr lang="en-US" sz="2800" b="1" cap="none" dirty="0"/>
              <a:t>address</a:t>
            </a:r>
            <a:r>
              <a:rPr lang="en-US" sz="2800" cap="none" dirty="0"/>
              <a:t> those activities </a:t>
            </a:r>
            <a:endParaRPr lang="en-US" sz="2800" dirty="0"/>
          </a:p>
        </p:txBody>
      </p:sp>
    </p:spTree>
    <p:extLst>
      <p:ext uri="{BB962C8B-B14F-4D97-AF65-F5344CB8AC3E}">
        <p14:creationId xmlns:p14="http://schemas.microsoft.com/office/powerpoint/2010/main" val="536987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826265"/>
          </a:xfrm>
        </p:spPr>
        <p:txBody>
          <a:bodyPr>
            <a:normAutofit/>
          </a:bodyPr>
          <a:lstStyle/>
          <a:p>
            <a:pPr algn="l"/>
            <a:r>
              <a:rPr lang="en-US" dirty="0"/>
              <a:t>But wait, …</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725862" y="859316"/>
            <a:ext cx="11315574" cy="5464366"/>
          </a:xfrm>
        </p:spPr>
        <p:txBody>
          <a:bodyPr>
            <a:normAutofit/>
          </a:bodyPr>
          <a:lstStyle/>
          <a:p>
            <a:pPr marL="0" indent="0">
              <a:buNone/>
            </a:pPr>
            <a:r>
              <a:rPr lang="en-US" sz="3000" dirty="0"/>
              <a:t>How are regulations Revised?</a:t>
            </a:r>
          </a:p>
          <a:p>
            <a:pPr marL="0" indent="0">
              <a:buNone/>
            </a:pPr>
            <a:r>
              <a:rPr lang="en-US" dirty="0"/>
              <a:t>	</a:t>
            </a:r>
            <a:r>
              <a:rPr lang="en-US" sz="3200" dirty="0"/>
              <a:t>G</a:t>
            </a:r>
            <a:r>
              <a:rPr lang="en-US" sz="3200" cap="none" dirty="0"/>
              <a:t>overnmental entities of some variety </a:t>
            </a:r>
          </a:p>
          <a:p>
            <a:pPr marL="0" indent="0">
              <a:buNone/>
            </a:pPr>
            <a:r>
              <a:rPr lang="en-US" sz="2800" cap="none" dirty="0"/>
              <a:t>		Agency staff members </a:t>
            </a:r>
          </a:p>
          <a:p>
            <a:pPr marL="0" indent="0">
              <a:buNone/>
            </a:pPr>
            <a:r>
              <a:rPr lang="en-US" sz="2800" cap="none" dirty="0"/>
              <a:t>		Members of oversight or advisory groups</a:t>
            </a:r>
            <a:r>
              <a:rPr lang="en-US" sz="2800" dirty="0"/>
              <a:t>	</a:t>
            </a:r>
          </a:p>
          <a:p>
            <a:pPr marL="0" indent="0">
              <a:buNone/>
            </a:pPr>
            <a:r>
              <a:rPr lang="en-US" sz="2800" dirty="0"/>
              <a:t>		A </a:t>
            </a:r>
            <a:r>
              <a:rPr lang="en-US" sz="2800" cap="none" dirty="0"/>
              <a:t>specially designated group to draft the initial regulations, 				typically with staff assigned by the agency</a:t>
            </a:r>
            <a:endParaRPr lang="en-US" sz="2800" dirty="0"/>
          </a:p>
          <a:p>
            <a:pPr marL="0" indent="0">
              <a:buNone/>
            </a:pPr>
            <a:r>
              <a:rPr lang="en-US" sz="2800" dirty="0"/>
              <a:t>			</a:t>
            </a:r>
          </a:p>
          <a:p>
            <a:pPr marL="0" indent="0">
              <a:buNone/>
            </a:pPr>
            <a:endParaRPr lang="en-US" sz="2800" dirty="0"/>
          </a:p>
        </p:txBody>
      </p:sp>
    </p:spTree>
    <p:extLst>
      <p:ext uri="{BB962C8B-B14F-4D97-AF65-F5344CB8AC3E}">
        <p14:creationId xmlns:p14="http://schemas.microsoft.com/office/powerpoint/2010/main" val="2570768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395982" y="367748"/>
            <a:ext cx="11359016" cy="348348"/>
          </a:xfrm>
        </p:spPr>
        <p:txBody>
          <a:bodyPr>
            <a:noAutofit/>
          </a:bodyPr>
          <a:lstStyle/>
          <a:p>
            <a:r>
              <a:rPr lang="en-US" dirty="0"/>
              <a:t>Go beyond just monitoring?</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395982" y="885540"/>
            <a:ext cx="11315574" cy="5427124"/>
          </a:xfrm>
        </p:spPr>
        <p:txBody>
          <a:bodyPr>
            <a:normAutofit/>
          </a:bodyPr>
          <a:lstStyle/>
          <a:p>
            <a:pPr marL="0" indent="0">
              <a:buNone/>
            </a:pPr>
            <a:endParaRPr lang="en-US" sz="2000" dirty="0"/>
          </a:p>
        </p:txBody>
      </p:sp>
    </p:spTree>
    <p:extLst>
      <p:ext uri="{BB962C8B-B14F-4D97-AF65-F5344CB8AC3E}">
        <p14:creationId xmlns:p14="http://schemas.microsoft.com/office/powerpoint/2010/main" val="4150863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395982" y="367748"/>
            <a:ext cx="11359016" cy="348348"/>
          </a:xfrm>
        </p:spPr>
        <p:txBody>
          <a:bodyPr>
            <a:noAutofit/>
          </a:bodyPr>
          <a:lstStyle/>
          <a:p>
            <a:r>
              <a:rPr lang="en-US" dirty="0"/>
              <a:t>Go beyond just monitoring</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39424" y="885539"/>
            <a:ext cx="11315574" cy="5427124"/>
          </a:xfrm>
        </p:spPr>
        <p:txBody>
          <a:bodyPr>
            <a:normAutofit/>
          </a:bodyPr>
          <a:lstStyle/>
          <a:p>
            <a:pPr marL="0" indent="0">
              <a:buNone/>
            </a:pPr>
            <a:r>
              <a:rPr lang="en-US" sz="3200" dirty="0"/>
              <a:t>Provide input regarding possible changes</a:t>
            </a:r>
          </a:p>
          <a:p>
            <a:pPr marL="0" indent="0">
              <a:buNone/>
            </a:pPr>
            <a:r>
              <a:rPr lang="en-US" dirty="0"/>
              <a:t>	</a:t>
            </a:r>
            <a:r>
              <a:rPr lang="en-US" sz="3000" dirty="0"/>
              <a:t>Utilize multiple forms of input:</a:t>
            </a:r>
          </a:p>
          <a:p>
            <a:pPr marL="0" indent="0">
              <a:buNone/>
            </a:pPr>
            <a:r>
              <a:rPr lang="en-US" dirty="0"/>
              <a:t>		</a:t>
            </a:r>
            <a:r>
              <a:rPr lang="en-US" sz="2800" dirty="0"/>
              <a:t>- D</a:t>
            </a:r>
            <a:r>
              <a:rPr lang="en-US" sz="2800" cap="none" dirty="0"/>
              <a:t>irect, collegial interaction with persons who can make changes 			of interest and their staff. Often this is informal</a:t>
            </a:r>
          </a:p>
          <a:p>
            <a:pPr marL="0" indent="0">
              <a:buNone/>
            </a:pPr>
            <a:r>
              <a:rPr lang="en-US" sz="2800" dirty="0"/>
              <a:t>		- C</a:t>
            </a:r>
            <a:r>
              <a:rPr lang="en-US" sz="2800" cap="none" dirty="0"/>
              <a:t>apitalize on public comment opportunities regarding draft 				policies and organizational changes, in writing and orally</a:t>
            </a:r>
          </a:p>
          <a:p>
            <a:pPr marL="0" indent="0">
              <a:buNone/>
            </a:pPr>
            <a:r>
              <a:rPr lang="en-US" sz="2800" cap="none" dirty="0"/>
              <a:t>			</a:t>
            </a:r>
          </a:p>
          <a:p>
            <a:pPr marL="0" indent="0">
              <a:buNone/>
            </a:pPr>
            <a:endParaRPr lang="en-US" sz="2000" dirty="0"/>
          </a:p>
        </p:txBody>
      </p:sp>
    </p:spTree>
    <p:extLst>
      <p:ext uri="{BB962C8B-B14F-4D97-AF65-F5344CB8AC3E}">
        <p14:creationId xmlns:p14="http://schemas.microsoft.com/office/powerpoint/2010/main" val="2000738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437002" y="11016"/>
            <a:ext cx="11359016" cy="451692"/>
          </a:xfrm>
        </p:spPr>
        <p:txBody>
          <a:bodyPr>
            <a:normAutofit fontScale="90000"/>
          </a:bodyPr>
          <a:lstStyle/>
          <a:p>
            <a:br>
              <a:rPr lang="en-US" dirty="0"/>
            </a:br>
            <a:br>
              <a:rPr lang="en-US" dirty="0"/>
            </a:br>
            <a:r>
              <a:rPr lang="en-US" sz="4000" dirty="0"/>
              <a:t>Go beyond just monitoring</a:t>
            </a:r>
            <a:br>
              <a:rPr lang="en-US" dirty="0"/>
            </a:br>
            <a:endParaRPr lang="en-US" dirty="0"/>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503635" y="859316"/>
            <a:ext cx="11315574" cy="6127892"/>
          </a:xfrm>
        </p:spPr>
        <p:txBody>
          <a:bodyPr>
            <a:normAutofit fontScale="62500" lnSpcReduction="20000"/>
          </a:bodyPr>
          <a:lstStyle/>
          <a:p>
            <a:pPr marL="0" indent="0">
              <a:buNone/>
            </a:pPr>
            <a:r>
              <a:rPr lang="en-US" sz="4300" dirty="0"/>
              <a:t>Nature/ content of the input</a:t>
            </a:r>
          </a:p>
          <a:p>
            <a:pPr marL="0" indent="0">
              <a:buNone/>
            </a:pPr>
            <a:r>
              <a:rPr lang="en-US" sz="3300" dirty="0"/>
              <a:t>	</a:t>
            </a:r>
            <a:r>
              <a:rPr lang="en-US" sz="4000" dirty="0"/>
              <a:t>- </a:t>
            </a:r>
            <a:r>
              <a:rPr lang="en-US" sz="4000" cap="none" dirty="0"/>
              <a:t>Proceed based upon presumption of rational, good faith interactions</a:t>
            </a:r>
          </a:p>
          <a:p>
            <a:pPr marL="0" indent="0">
              <a:buNone/>
            </a:pPr>
            <a:r>
              <a:rPr lang="en-US" sz="4000" dirty="0"/>
              <a:t>	- C</a:t>
            </a:r>
            <a:r>
              <a:rPr lang="en-US" sz="4000" cap="none" dirty="0"/>
              <a:t>omment clearly and succinctly (this is not a dissertation project!)</a:t>
            </a:r>
          </a:p>
          <a:p>
            <a:pPr marL="0" indent="0">
              <a:buNone/>
            </a:pPr>
            <a:r>
              <a:rPr lang="en-US" sz="4000" dirty="0"/>
              <a:t>	- A</a:t>
            </a:r>
            <a:r>
              <a:rPr lang="en-US" sz="4000" cap="none" dirty="0"/>
              <a:t>void accusatory and </a:t>
            </a:r>
            <a:r>
              <a:rPr lang="en-US" sz="4000" i="1" cap="none" dirty="0"/>
              <a:t>ad hominem </a:t>
            </a:r>
            <a:r>
              <a:rPr lang="en-US" sz="4000" cap="none" dirty="0"/>
              <a:t>comments (no, “Jane, you ignorant 	   	  		slut!” type comments)</a:t>
            </a:r>
          </a:p>
          <a:p>
            <a:pPr marL="0" indent="0">
              <a:buNone/>
            </a:pPr>
            <a:r>
              <a:rPr lang="en-US" sz="4000" dirty="0"/>
              <a:t>	- </a:t>
            </a:r>
            <a:r>
              <a:rPr lang="en-US" sz="4000" cap="none" dirty="0"/>
              <a:t>State clearly what you recommend. State it succinctly at the beginning (after 			identifying yourself) and at the conclusion. Between those statements, 			provide the rationale for the recommendation.</a:t>
            </a:r>
          </a:p>
          <a:p>
            <a:pPr marL="0" indent="0">
              <a:buNone/>
            </a:pPr>
            <a:r>
              <a:rPr lang="en-US" sz="4000" cap="none" dirty="0"/>
              <a:t>	- Keep the actual comments relatively short (for written comment, ideally 2-3 			pages). Include via an attachment or a verbal statement an offer to 			provide- more detailed development of the rationale for the 				recommendation</a:t>
            </a:r>
          </a:p>
          <a:p>
            <a:pPr marL="0" indent="0">
              <a:buNone/>
            </a:pPr>
            <a:r>
              <a:rPr lang="en-US" sz="4000" cap="none" dirty="0"/>
              <a:t>	- In oral testimony, </a:t>
            </a:r>
            <a:r>
              <a:rPr lang="en-US" sz="4000" b="1" cap="none" dirty="0"/>
              <a:t>tell the story!!</a:t>
            </a:r>
            <a:endParaRPr lang="en-US" sz="4000" cap="none" dirty="0"/>
          </a:p>
          <a:p>
            <a:pPr marL="0" indent="0">
              <a:buNone/>
            </a:pPr>
            <a:endParaRPr lang="en-US" dirty="0"/>
          </a:p>
        </p:txBody>
      </p:sp>
    </p:spTree>
    <p:extLst>
      <p:ext uri="{BB962C8B-B14F-4D97-AF65-F5344CB8AC3E}">
        <p14:creationId xmlns:p14="http://schemas.microsoft.com/office/powerpoint/2010/main" val="1538616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395982" y="264404"/>
            <a:ext cx="11359016" cy="451692"/>
          </a:xfrm>
        </p:spPr>
        <p:txBody>
          <a:bodyPr>
            <a:normAutofit fontScale="90000"/>
          </a:bodyPr>
          <a:lstStyle/>
          <a:p>
            <a:br>
              <a:rPr lang="en-US" dirty="0"/>
            </a:br>
            <a:r>
              <a:rPr lang="en-US" sz="4000" dirty="0"/>
              <a:t>Go beyond just monitoring</a:t>
            </a:r>
            <a:br>
              <a:rPr lang="en-US" dirty="0"/>
            </a:br>
            <a:endParaRPr lang="en-US" dirty="0"/>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604676" y="826264"/>
            <a:ext cx="10621511" cy="6031735"/>
          </a:xfrm>
        </p:spPr>
        <p:txBody>
          <a:bodyPr>
            <a:normAutofit fontScale="92500" lnSpcReduction="20000"/>
          </a:bodyPr>
          <a:lstStyle/>
          <a:p>
            <a:pPr marL="0" indent="0">
              <a:buNone/>
            </a:pPr>
            <a:r>
              <a:rPr lang="en-US" sz="3500" dirty="0"/>
              <a:t>Who should provide input?</a:t>
            </a:r>
          </a:p>
          <a:p>
            <a:pPr marL="0" indent="0">
              <a:buNone/>
            </a:pPr>
            <a:r>
              <a:rPr lang="en-US" sz="2800" dirty="0"/>
              <a:t>	</a:t>
            </a:r>
            <a:r>
              <a:rPr lang="en-US" sz="3300" dirty="0"/>
              <a:t>- </a:t>
            </a:r>
            <a:r>
              <a:rPr lang="en-US" sz="3200" dirty="0"/>
              <a:t>B</a:t>
            </a:r>
            <a:r>
              <a:rPr lang="en-US" sz="3200" cap="none" dirty="0"/>
              <a:t>ehavior analysts living and/ or working in the jurisdiction</a:t>
            </a:r>
          </a:p>
          <a:p>
            <a:pPr marL="0" indent="0">
              <a:buNone/>
            </a:pPr>
            <a:r>
              <a:rPr lang="en-US" sz="3200" cap="none" dirty="0"/>
              <a:t>	- Lobbyists, where appropriate </a:t>
            </a:r>
          </a:p>
          <a:p>
            <a:pPr marL="0" indent="0">
              <a:buNone/>
            </a:pPr>
            <a:r>
              <a:rPr lang="en-US" sz="3200" cap="none" dirty="0"/>
              <a:t>	- Stake holders including service recipients, constituents of 			elected office holders, service providers, advocacy 			groups, etc.</a:t>
            </a:r>
          </a:p>
          <a:p>
            <a:pPr marL="0" indent="0">
              <a:buNone/>
            </a:pPr>
            <a:r>
              <a:rPr lang="en-US" sz="3200" cap="none" dirty="0"/>
              <a:t>	- Provide the facts but also “grab their hearts” with people 			who can tell a story that the audience and the media will 		never forget</a:t>
            </a:r>
          </a:p>
          <a:p>
            <a:pPr marL="0" indent="0">
              <a:buNone/>
            </a:pPr>
            <a:r>
              <a:rPr lang="en-US" sz="3200" cap="none" dirty="0"/>
              <a:t>	- Judiciously use “heavy hitters” such as financial donors to 			elected office holders</a:t>
            </a:r>
          </a:p>
          <a:p>
            <a:pPr marL="0" indent="0">
              <a:buNone/>
            </a:pPr>
            <a:endParaRPr lang="en-US" dirty="0"/>
          </a:p>
        </p:txBody>
      </p:sp>
    </p:spTree>
    <p:extLst>
      <p:ext uri="{BB962C8B-B14F-4D97-AF65-F5344CB8AC3E}">
        <p14:creationId xmlns:p14="http://schemas.microsoft.com/office/powerpoint/2010/main" val="3318623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978665"/>
          </a:xfrm>
        </p:spPr>
        <p:txBody>
          <a:bodyPr>
            <a:normAutofit/>
          </a:bodyPr>
          <a:lstStyle/>
          <a:p>
            <a:r>
              <a:rPr lang="en-US" dirty="0"/>
              <a:t>Once a Behavior analyst licensure law is approved-</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67591" y="1233888"/>
            <a:ext cx="11315574" cy="4229998"/>
          </a:xfrm>
        </p:spPr>
        <p:txBody>
          <a:bodyPr>
            <a:normAutofit/>
          </a:bodyPr>
          <a:lstStyle/>
          <a:p>
            <a:pPr marL="0" indent="0">
              <a:buNone/>
            </a:pPr>
            <a:r>
              <a:rPr lang="en-US" sz="3500" dirty="0"/>
              <a:t>C</a:t>
            </a:r>
            <a:r>
              <a:rPr lang="en-US" sz="3500" cap="none" dirty="0"/>
              <a:t>an the </a:t>
            </a:r>
            <a:r>
              <a:rPr lang="en-US" sz="3500" b="1" dirty="0"/>
              <a:t>law</a:t>
            </a:r>
            <a:r>
              <a:rPr lang="en-US" sz="3500" dirty="0"/>
              <a:t> </a:t>
            </a:r>
            <a:r>
              <a:rPr lang="en-US" sz="3500" cap="none" dirty="0"/>
              <a:t>be changed</a:t>
            </a:r>
            <a:r>
              <a:rPr lang="en-US" sz="3500" dirty="0"/>
              <a:t>?</a:t>
            </a:r>
          </a:p>
          <a:p>
            <a:pPr marL="0" indent="0">
              <a:buNone/>
            </a:pPr>
            <a:r>
              <a:rPr lang="en-US" dirty="0"/>
              <a:t>			</a:t>
            </a:r>
            <a:r>
              <a:rPr lang="en-US" sz="3300" b="1" dirty="0">
                <a:solidFill>
                  <a:srgbClr val="FF0000"/>
                </a:solidFill>
              </a:rPr>
              <a:t>YES</a:t>
            </a:r>
            <a:r>
              <a:rPr lang="en-US" dirty="0"/>
              <a:t>	</a:t>
            </a:r>
          </a:p>
          <a:p>
            <a:pPr marL="0" indent="0">
              <a:buNone/>
            </a:pPr>
            <a:r>
              <a:rPr lang="en-US" sz="3300" dirty="0"/>
              <a:t>W</a:t>
            </a:r>
            <a:r>
              <a:rPr lang="en-US" sz="3300" cap="none" dirty="0"/>
              <a:t>hy might the </a:t>
            </a:r>
            <a:r>
              <a:rPr lang="en-US" sz="3300" b="1" cap="none" dirty="0"/>
              <a:t>LAW</a:t>
            </a:r>
            <a:r>
              <a:rPr lang="en-US" sz="3300" cap="none" dirty="0"/>
              <a:t> be changed</a:t>
            </a:r>
            <a:r>
              <a:rPr lang="en-US" sz="3300" dirty="0"/>
              <a:t>?</a:t>
            </a:r>
          </a:p>
          <a:p>
            <a:pPr lvl="1"/>
            <a:r>
              <a:rPr lang="en-US" sz="2800" dirty="0"/>
              <a:t>C</a:t>
            </a:r>
            <a:r>
              <a:rPr lang="en-US" sz="2800" cap="none" dirty="0"/>
              <a:t>larifications of wording</a:t>
            </a:r>
          </a:p>
          <a:p>
            <a:pPr lvl="1"/>
            <a:r>
              <a:rPr lang="en-US" sz="2800" dirty="0"/>
              <a:t>A</a:t>
            </a:r>
            <a:r>
              <a:rPr lang="en-US" sz="2800" cap="none" dirty="0"/>
              <a:t>ddressing new issues </a:t>
            </a:r>
            <a:endParaRPr lang="en-US" sz="2800" dirty="0"/>
          </a:p>
          <a:p>
            <a:pPr lvl="1"/>
            <a:r>
              <a:rPr lang="en-US" sz="2800" dirty="0"/>
              <a:t>O</a:t>
            </a:r>
            <a:r>
              <a:rPr lang="en-US" sz="2800" cap="none" dirty="0"/>
              <a:t>pponents efforts to modify or abolish the existing statute</a:t>
            </a:r>
          </a:p>
          <a:p>
            <a:pPr marL="0" indent="0">
              <a:buNone/>
            </a:pPr>
            <a:endParaRPr lang="en-US" dirty="0"/>
          </a:p>
        </p:txBody>
      </p:sp>
    </p:spTree>
    <p:extLst>
      <p:ext uri="{BB962C8B-B14F-4D97-AF65-F5344CB8AC3E}">
        <p14:creationId xmlns:p14="http://schemas.microsoft.com/office/powerpoint/2010/main" val="1540307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2D0C-4EF2-1A40-9984-2B0951F6754D}"/>
              </a:ext>
            </a:extLst>
          </p:cNvPr>
          <p:cNvSpPr>
            <a:spLocks noGrp="1"/>
          </p:cNvSpPr>
          <p:nvPr>
            <p:ph type="title"/>
          </p:nvPr>
        </p:nvSpPr>
        <p:spPr>
          <a:xfrm>
            <a:off x="440675" y="210892"/>
            <a:ext cx="11751325" cy="1596177"/>
          </a:xfrm>
        </p:spPr>
        <p:txBody>
          <a:bodyPr/>
          <a:lstStyle/>
          <a:p>
            <a:r>
              <a:rPr lang="en-US" dirty="0"/>
              <a:t>So now that we’ve attended to Licensure Laws and Regulations, Now We Can Relax, Right? </a:t>
            </a:r>
          </a:p>
        </p:txBody>
      </p:sp>
      <p:pic>
        <p:nvPicPr>
          <p:cNvPr id="9" name="Content Placeholder 8">
            <a:extLst>
              <a:ext uri="{FF2B5EF4-FFF2-40B4-BE49-F238E27FC236}">
                <a16:creationId xmlns:a16="http://schemas.microsoft.com/office/drawing/2014/main" id="{37843D57-B0D8-0742-B2C4-11988D82E5B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384713" y="2864384"/>
            <a:ext cx="2727287" cy="1918360"/>
          </a:xfrm>
        </p:spPr>
      </p:pic>
    </p:spTree>
    <p:extLst>
      <p:ext uri="{BB962C8B-B14F-4D97-AF65-F5344CB8AC3E}">
        <p14:creationId xmlns:p14="http://schemas.microsoft.com/office/powerpoint/2010/main" val="417704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2D0C-4EF2-1A40-9984-2B0951F6754D}"/>
              </a:ext>
            </a:extLst>
          </p:cNvPr>
          <p:cNvSpPr>
            <a:spLocks noGrp="1"/>
          </p:cNvSpPr>
          <p:nvPr>
            <p:ph type="title"/>
          </p:nvPr>
        </p:nvSpPr>
        <p:spPr>
          <a:xfrm>
            <a:off x="440675" y="210892"/>
            <a:ext cx="11751325" cy="1596177"/>
          </a:xfrm>
        </p:spPr>
        <p:txBody>
          <a:bodyPr>
            <a:normAutofit fontScale="90000"/>
          </a:bodyPr>
          <a:lstStyle/>
          <a:p>
            <a:pPr algn="l"/>
            <a:r>
              <a:rPr lang="en-US" dirty="0"/>
              <a:t>So now that we’ve attended to Licensure Laws and Regulations, Now We Can Relax, Right? </a:t>
            </a:r>
            <a:br>
              <a:rPr lang="en-US" dirty="0"/>
            </a:br>
            <a:br>
              <a:rPr lang="en-US" dirty="0"/>
            </a:br>
            <a:r>
              <a:rPr lang="en-US" dirty="0"/>
              <a:t>	D</a:t>
            </a:r>
            <a:r>
              <a:rPr lang="en-US" cap="none" dirty="0"/>
              <a:t>on’t forget </a:t>
            </a:r>
            <a:r>
              <a:rPr lang="en-US" sz="4000" b="1" dirty="0" err="1"/>
              <a:t>SunseT</a:t>
            </a:r>
            <a:r>
              <a:rPr lang="en-US" sz="4000" b="1" dirty="0"/>
              <a:t>!!</a:t>
            </a:r>
          </a:p>
        </p:txBody>
      </p:sp>
      <p:pic>
        <p:nvPicPr>
          <p:cNvPr id="9" name="Content Placeholder 8">
            <a:extLst>
              <a:ext uri="{FF2B5EF4-FFF2-40B4-BE49-F238E27FC236}">
                <a16:creationId xmlns:a16="http://schemas.microsoft.com/office/drawing/2014/main" id="{37843D57-B0D8-0742-B2C4-11988D82E5BB}"/>
              </a:ext>
            </a:extLst>
          </p:cNvPr>
          <p:cNvPicPr>
            <a:picLocks noGrp="1" noChangeAspect="1"/>
          </p:cNvPicPr>
          <p:nvPr>
            <p:ph idx="1"/>
          </p:nvPr>
        </p:nvPicPr>
        <p:blipFill>
          <a:blip r:embed="rId2"/>
          <a:stretch>
            <a:fillRect/>
          </a:stretch>
        </p:blipFill>
        <p:spPr>
          <a:xfrm>
            <a:off x="4362679" y="2544896"/>
            <a:ext cx="2727287" cy="1918360"/>
          </a:xfrm>
        </p:spPr>
      </p:pic>
      <p:pic>
        <p:nvPicPr>
          <p:cNvPr id="4" name="Picture 3">
            <a:extLst>
              <a:ext uri="{FF2B5EF4-FFF2-40B4-BE49-F238E27FC236}">
                <a16:creationId xmlns:a16="http://schemas.microsoft.com/office/drawing/2014/main" id="{095306F2-3E32-C047-A3D8-BA022528980F}"/>
              </a:ext>
            </a:extLst>
          </p:cNvPr>
          <p:cNvPicPr>
            <a:picLocks noChangeAspect="1"/>
          </p:cNvPicPr>
          <p:nvPr/>
        </p:nvPicPr>
        <p:blipFill>
          <a:blip r:embed="rId3"/>
          <a:stretch>
            <a:fillRect/>
          </a:stretch>
        </p:blipFill>
        <p:spPr>
          <a:xfrm>
            <a:off x="2869891" y="2060456"/>
            <a:ext cx="6064331" cy="4042887"/>
          </a:xfrm>
          <a:prstGeom prst="rect">
            <a:avLst/>
          </a:prstGeom>
        </p:spPr>
      </p:pic>
    </p:spTree>
    <p:extLst>
      <p:ext uri="{BB962C8B-B14F-4D97-AF65-F5344CB8AC3E}">
        <p14:creationId xmlns:p14="http://schemas.microsoft.com/office/powerpoint/2010/main" val="3408070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978665"/>
          </a:xfrm>
        </p:spPr>
        <p:txBody>
          <a:bodyPr>
            <a:normAutofit/>
          </a:bodyPr>
          <a:lstStyle/>
          <a:p>
            <a:r>
              <a:rPr lang="en-US" dirty="0"/>
              <a:t>Once a Behavior analyst licensure law is approved-</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67591" y="1233888"/>
            <a:ext cx="11315574" cy="4229998"/>
          </a:xfrm>
        </p:spPr>
        <p:txBody>
          <a:bodyPr>
            <a:normAutofit/>
          </a:bodyPr>
          <a:lstStyle/>
          <a:p>
            <a:pPr marL="0" indent="0">
              <a:buNone/>
            </a:pPr>
            <a:r>
              <a:rPr lang="en-US" sz="3500" dirty="0"/>
              <a:t>C</a:t>
            </a:r>
            <a:r>
              <a:rPr lang="en-US" sz="3500" cap="none" dirty="0"/>
              <a:t>an the </a:t>
            </a:r>
            <a:r>
              <a:rPr lang="en-US" sz="3500" b="1" dirty="0"/>
              <a:t>law</a:t>
            </a:r>
            <a:r>
              <a:rPr lang="en-US" sz="3500" dirty="0"/>
              <a:t> </a:t>
            </a:r>
            <a:r>
              <a:rPr lang="en-US" sz="3500" cap="none" dirty="0"/>
              <a:t>be changed</a:t>
            </a:r>
            <a:r>
              <a:rPr lang="en-US" sz="3500" dirty="0"/>
              <a:t>?</a:t>
            </a:r>
          </a:p>
          <a:p>
            <a:pPr marL="0" indent="0">
              <a:buNone/>
            </a:pPr>
            <a:r>
              <a:rPr lang="en-US" dirty="0"/>
              <a:t>			</a:t>
            </a:r>
            <a:r>
              <a:rPr lang="en-US" sz="3300" b="1" dirty="0">
                <a:solidFill>
                  <a:srgbClr val="FF0000"/>
                </a:solidFill>
              </a:rPr>
              <a:t>YES</a:t>
            </a:r>
            <a:r>
              <a:rPr lang="en-US" dirty="0"/>
              <a:t>	</a:t>
            </a:r>
          </a:p>
          <a:p>
            <a:pPr marL="0" indent="0">
              <a:buNone/>
            </a:pPr>
            <a:r>
              <a:rPr lang="en-US" sz="3300" dirty="0"/>
              <a:t>W</a:t>
            </a:r>
            <a:r>
              <a:rPr lang="en-US" sz="3300" cap="none" dirty="0"/>
              <a:t>hy might the </a:t>
            </a:r>
            <a:r>
              <a:rPr lang="en-US" sz="3300" b="1" cap="none" dirty="0"/>
              <a:t>LAW</a:t>
            </a:r>
            <a:r>
              <a:rPr lang="en-US" sz="3300" cap="none" dirty="0"/>
              <a:t> be changed</a:t>
            </a:r>
            <a:r>
              <a:rPr lang="en-US" sz="3300" dirty="0"/>
              <a:t>?</a:t>
            </a:r>
          </a:p>
          <a:p>
            <a:pPr marL="0" indent="0">
              <a:buNone/>
            </a:pPr>
            <a:r>
              <a:rPr lang="en-US" dirty="0"/>
              <a:t>	</a:t>
            </a:r>
            <a:r>
              <a:rPr lang="en-US" sz="2800" dirty="0"/>
              <a:t>W</a:t>
            </a:r>
            <a:r>
              <a:rPr lang="en-US" sz="2800" cap="none" dirty="0"/>
              <a:t>hat might that involve</a:t>
            </a:r>
            <a:r>
              <a:rPr lang="en-US" sz="2800" dirty="0"/>
              <a:t>?</a:t>
            </a:r>
          </a:p>
        </p:txBody>
      </p:sp>
    </p:spTree>
    <p:extLst>
      <p:ext uri="{BB962C8B-B14F-4D97-AF65-F5344CB8AC3E}">
        <p14:creationId xmlns:p14="http://schemas.microsoft.com/office/powerpoint/2010/main" val="294105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978665"/>
          </a:xfrm>
        </p:spPr>
        <p:txBody>
          <a:bodyPr>
            <a:normAutofit/>
          </a:bodyPr>
          <a:lstStyle/>
          <a:p>
            <a:r>
              <a:rPr lang="en-US" dirty="0"/>
              <a:t>Once a Behavior analyst licensure law is approved-</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67591" y="1233888"/>
            <a:ext cx="11315574" cy="4229998"/>
          </a:xfrm>
        </p:spPr>
        <p:txBody>
          <a:bodyPr>
            <a:normAutofit/>
          </a:bodyPr>
          <a:lstStyle/>
          <a:p>
            <a:pPr marL="0" indent="0">
              <a:buNone/>
            </a:pPr>
            <a:r>
              <a:rPr lang="en-US" sz="3500" dirty="0"/>
              <a:t>C</a:t>
            </a:r>
            <a:r>
              <a:rPr lang="en-US" sz="3500" cap="none" dirty="0"/>
              <a:t>an the </a:t>
            </a:r>
            <a:r>
              <a:rPr lang="en-US" sz="3500" b="1" dirty="0"/>
              <a:t>law</a:t>
            </a:r>
            <a:r>
              <a:rPr lang="en-US" sz="3500" dirty="0"/>
              <a:t> </a:t>
            </a:r>
            <a:r>
              <a:rPr lang="en-US" sz="3500" cap="none" dirty="0"/>
              <a:t>be changed</a:t>
            </a:r>
            <a:r>
              <a:rPr lang="en-US" sz="3500" dirty="0"/>
              <a:t>?</a:t>
            </a:r>
          </a:p>
          <a:p>
            <a:pPr marL="0" indent="0">
              <a:buNone/>
            </a:pPr>
            <a:r>
              <a:rPr lang="en-US" dirty="0"/>
              <a:t>			</a:t>
            </a:r>
            <a:r>
              <a:rPr lang="en-US" sz="3300" b="1" dirty="0">
                <a:solidFill>
                  <a:srgbClr val="FF0000"/>
                </a:solidFill>
              </a:rPr>
              <a:t>YES</a:t>
            </a:r>
            <a:r>
              <a:rPr lang="en-US" dirty="0"/>
              <a:t>	</a:t>
            </a:r>
          </a:p>
          <a:p>
            <a:pPr marL="0" indent="0">
              <a:buNone/>
            </a:pPr>
            <a:r>
              <a:rPr lang="en-US" sz="3300" dirty="0"/>
              <a:t>W</a:t>
            </a:r>
            <a:r>
              <a:rPr lang="en-US" sz="3300" cap="none" dirty="0"/>
              <a:t>hy might the </a:t>
            </a:r>
            <a:r>
              <a:rPr lang="en-US" sz="3300" b="1" cap="none" dirty="0"/>
              <a:t>LAW</a:t>
            </a:r>
            <a:r>
              <a:rPr lang="en-US" sz="3300" cap="none" dirty="0"/>
              <a:t> be changed</a:t>
            </a:r>
            <a:r>
              <a:rPr lang="en-US" sz="3300" dirty="0"/>
              <a:t>?</a:t>
            </a:r>
          </a:p>
          <a:p>
            <a:pPr marL="0" indent="0">
              <a:buNone/>
            </a:pPr>
            <a:r>
              <a:rPr lang="en-US" dirty="0"/>
              <a:t>	</a:t>
            </a:r>
            <a:r>
              <a:rPr lang="en-US" sz="2800" dirty="0"/>
              <a:t>W</a:t>
            </a:r>
            <a:r>
              <a:rPr lang="en-US" sz="2800" cap="none" dirty="0"/>
              <a:t>hat might that involve</a:t>
            </a:r>
            <a:r>
              <a:rPr lang="en-US" sz="2800" dirty="0"/>
              <a:t>?</a:t>
            </a:r>
          </a:p>
          <a:p>
            <a:pPr marL="0" indent="0">
              <a:buNone/>
            </a:pPr>
            <a:r>
              <a:rPr lang="en-US" sz="2800" dirty="0"/>
              <a:t>		</a:t>
            </a:r>
            <a:r>
              <a:rPr lang="en-US" sz="2800" dirty="0" err="1"/>
              <a:t>Metacontingencies</a:t>
            </a:r>
            <a:r>
              <a:rPr lang="en-US" sz="2800" dirty="0"/>
              <a:t>????</a:t>
            </a:r>
          </a:p>
        </p:txBody>
      </p:sp>
    </p:spTree>
    <p:extLst>
      <p:ext uri="{BB962C8B-B14F-4D97-AF65-F5344CB8AC3E}">
        <p14:creationId xmlns:p14="http://schemas.microsoft.com/office/powerpoint/2010/main" val="2116681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395982" y="264404"/>
            <a:ext cx="11359016" cy="451692"/>
          </a:xfrm>
        </p:spPr>
        <p:txBody>
          <a:bodyPr>
            <a:normAutofit fontScale="90000"/>
          </a:bodyPr>
          <a:lstStyle/>
          <a:p>
            <a:br>
              <a:rPr lang="en-US" dirty="0"/>
            </a:br>
            <a:r>
              <a:rPr lang="en-US" dirty="0"/>
              <a:t>Legislation &amp; Regulations involve </a:t>
            </a:r>
            <a:r>
              <a:rPr lang="en-US" dirty="0" err="1"/>
              <a:t>metacontingencies</a:t>
            </a:r>
            <a:br>
              <a:rPr lang="en-US" dirty="0"/>
            </a:br>
            <a:endParaRPr lang="en-US" dirty="0"/>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615694" y="594911"/>
            <a:ext cx="11315574" cy="5871990"/>
          </a:xfrm>
        </p:spPr>
        <p:txBody>
          <a:bodyPr>
            <a:normAutofit/>
          </a:bodyPr>
          <a:lstStyle/>
          <a:p>
            <a:pPr marL="0" indent="0">
              <a:buNone/>
            </a:pPr>
            <a:r>
              <a:rPr lang="en-US" sz="3000" dirty="0"/>
              <a:t>What are </a:t>
            </a:r>
            <a:r>
              <a:rPr lang="en-US" sz="3000" dirty="0" err="1"/>
              <a:t>metacontingencies</a:t>
            </a:r>
            <a:r>
              <a:rPr lang="en-US" sz="3000" dirty="0"/>
              <a:t>?</a:t>
            </a:r>
          </a:p>
          <a:p>
            <a:pPr marL="0" indent="0">
              <a:buNone/>
            </a:pPr>
            <a:r>
              <a:rPr lang="en-US" sz="2800" cap="none" dirty="0"/>
              <a:t>- A relation between a recurring set of coordinated behaviors of two or more individuals, called an interlocking behavioral contingency (IBC) and an environmental consequence that selects and maintains the IBC so that it’s more likely to occur in the future  (Glenn, 2004, 2010)  </a:t>
            </a:r>
          </a:p>
          <a:p>
            <a:pPr marL="0" indent="0">
              <a:buNone/>
            </a:pPr>
            <a:r>
              <a:rPr lang="en-US" sz="2800" dirty="0"/>
              <a:t>- </a:t>
            </a:r>
            <a:r>
              <a:rPr lang="en-US" sz="2800" cap="none" dirty="0"/>
              <a:t>A conglomerate of interlocking behavioral contingencies containing the behavior of multiple individuals, which generates a product that has a demand (Malott, 2003)</a:t>
            </a:r>
          </a:p>
          <a:p>
            <a:pPr marL="0" indent="0">
              <a:buNone/>
            </a:pPr>
            <a:endParaRPr lang="en-US" dirty="0"/>
          </a:p>
        </p:txBody>
      </p:sp>
    </p:spTree>
    <p:extLst>
      <p:ext uri="{BB962C8B-B14F-4D97-AF65-F5344CB8AC3E}">
        <p14:creationId xmlns:p14="http://schemas.microsoft.com/office/powerpoint/2010/main" val="1506929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81D1-6F8E-ED48-992F-BB5F4E1E22D0}"/>
              </a:ext>
            </a:extLst>
          </p:cNvPr>
          <p:cNvSpPr>
            <a:spLocks noGrp="1"/>
          </p:cNvSpPr>
          <p:nvPr>
            <p:ph type="title"/>
          </p:nvPr>
        </p:nvSpPr>
        <p:spPr>
          <a:xfrm>
            <a:off x="913775" y="-161497"/>
            <a:ext cx="10364451" cy="1550987"/>
          </a:xfrm>
        </p:spPr>
        <p:txBody>
          <a:bodyPr/>
          <a:lstStyle/>
          <a:p>
            <a:r>
              <a:rPr lang="en-US" dirty="0" err="1">
                <a:latin typeface="Tw Cen MT" panose="020B0602020104020603" pitchFamily="34" charset="77"/>
              </a:rPr>
              <a:t>Metacontingencies</a:t>
            </a:r>
            <a:r>
              <a:rPr lang="en-US" dirty="0">
                <a:latin typeface="Tw Cen MT" panose="020B0602020104020603" pitchFamily="34" charset="77"/>
              </a:rPr>
              <a:t> in State Legislatures</a:t>
            </a:r>
          </a:p>
        </p:txBody>
      </p:sp>
      <p:sp>
        <p:nvSpPr>
          <p:cNvPr id="10" name="TextBox 8">
            <a:extLst>
              <a:ext uri="{FF2B5EF4-FFF2-40B4-BE49-F238E27FC236}">
                <a16:creationId xmlns:a16="http://schemas.microsoft.com/office/drawing/2014/main" id="{C3D42126-037D-D84C-8F2F-6CB9FCC36BBB}"/>
              </a:ext>
            </a:extLst>
          </p:cNvPr>
          <p:cNvSpPr txBox="1">
            <a:spLocks noChangeArrowheads="1"/>
          </p:cNvSpPr>
          <p:nvPr/>
        </p:nvSpPr>
        <p:spPr bwMode="auto">
          <a:xfrm>
            <a:off x="4934447" y="3599290"/>
            <a:ext cx="1676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Legislative Vote</a:t>
            </a:r>
            <a:endParaRPr lang="en-US" altLang="en-US" sz="160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A10368BA-A774-A44B-BA9A-76419D60184F}"/>
              </a:ext>
            </a:extLst>
          </p:cNvPr>
          <p:cNvCxnSpPr/>
          <p:nvPr/>
        </p:nvCxnSpPr>
        <p:spPr>
          <a:xfrm>
            <a:off x="3181847" y="3294490"/>
            <a:ext cx="17526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22">
            <a:extLst>
              <a:ext uri="{FF2B5EF4-FFF2-40B4-BE49-F238E27FC236}">
                <a16:creationId xmlns:a16="http://schemas.microsoft.com/office/drawing/2014/main" id="{5C5B20C0-1CFF-5A4C-9711-594C44AFF8D2}"/>
              </a:ext>
            </a:extLst>
          </p:cNvPr>
          <p:cNvSpPr txBox="1">
            <a:spLocks noChangeArrowheads="1"/>
          </p:cNvSpPr>
          <p:nvPr/>
        </p:nvSpPr>
        <p:spPr bwMode="auto">
          <a:xfrm>
            <a:off x="1810247" y="2075290"/>
            <a:ext cx="1295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Constituent</a:t>
            </a:r>
            <a:endParaRPr lang="en-US" altLang="en-US" sz="16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C6B0B7AE-3160-A446-BD6F-7342AF3D6AFB}"/>
              </a:ext>
            </a:extLst>
          </p:cNvPr>
          <p:cNvCxnSpPr/>
          <p:nvPr/>
        </p:nvCxnSpPr>
        <p:spPr>
          <a:xfrm flipV="1">
            <a:off x="3181847" y="3980290"/>
            <a:ext cx="16002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9A711F-BA1B-E947-8D7D-923B93C56A30}"/>
              </a:ext>
            </a:extLst>
          </p:cNvPr>
          <p:cNvCxnSpPr/>
          <p:nvPr/>
        </p:nvCxnSpPr>
        <p:spPr>
          <a:xfrm flipV="1">
            <a:off x="3181847" y="3827890"/>
            <a:ext cx="1752600" cy="76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8E59A1-CBD1-7B4F-BB3A-2B2469EEE344}"/>
              </a:ext>
            </a:extLst>
          </p:cNvPr>
          <p:cNvCxnSpPr/>
          <p:nvPr/>
        </p:nvCxnSpPr>
        <p:spPr>
          <a:xfrm flipV="1">
            <a:off x="3258047" y="4056490"/>
            <a:ext cx="2133600" cy="1524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33448D-DD11-5142-B70C-DC3726C9D129}"/>
              </a:ext>
            </a:extLst>
          </p:cNvPr>
          <p:cNvCxnSpPr/>
          <p:nvPr/>
        </p:nvCxnSpPr>
        <p:spPr>
          <a:xfrm flipV="1">
            <a:off x="3181847" y="4056490"/>
            <a:ext cx="1828800" cy="990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578931A-55AE-5A47-B654-A11C04429F02}"/>
              </a:ext>
            </a:extLst>
          </p:cNvPr>
          <p:cNvCxnSpPr/>
          <p:nvPr/>
        </p:nvCxnSpPr>
        <p:spPr>
          <a:xfrm flipV="1">
            <a:off x="3181847" y="4056490"/>
            <a:ext cx="2514600" cy="2133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38">
            <a:extLst>
              <a:ext uri="{FF2B5EF4-FFF2-40B4-BE49-F238E27FC236}">
                <a16:creationId xmlns:a16="http://schemas.microsoft.com/office/drawing/2014/main" id="{9C86178B-91BA-5F45-B387-54DBE40EF457}"/>
              </a:ext>
            </a:extLst>
          </p:cNvPr>
          <p:cNvSpPr txBox="1">
            <a:spLocks noChangeArrowheads="1"/>
          </p:cNvSpPr>
          <p:nvPr/>
        </p:nvSpPr>
        <p:spPr bwMode="auto">
          <a:xfrm>
            <a:off x="1810247" y="3142090"/>
            <a:ext cx="1295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E-Mail Blast</a:t>
            </a:r>
            <a:endParaRPr lang="en-US" altLang="en-US" sz="1600">
              <a:latin typeface="Arial" panose="020B0604020202020204" pitchFamily="34" charset="0"/>
              <a:cs typeface="Arial" panose="020B0604020202020204" pitchFamily="34" charset="0"/>
            </a:endParaRPr>
          </a:p>
        </p:txBody>
      </p:sp>
      <p:sp>
        <p:nvSpPr>
          <p:cNvPr id="20" name="TextBox 41">
            <a:extLst>
              <a:ext uri="{FF2B5EF4-FFF2-40B4-BE49-F238E27FC236}">
                <a16:creationId xmlns:a16="http://schemas.microsoft.com/office/drawing/2014/main" id="{9C0A22BB-34DE-454D-B8F6-AF380DE09109}"/>
              </a:ext>
            </a:extLst>
          </p:cNvPr>
          <p:cNvSpPr txBox="1">
            <a:spLocks noChangeArrowheads="1"/>
          </p:cNvSpPr>
          <p:nvPr/>
        </p:nvSpPr>
        <p:spPr bwMode="auto">
          <a:xfrm>
            <a:off x="1810247" y="6037690"/>
            <a:ext cx="1295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Media</a:t>
            </a:r>
            <a:endParaRPr lang="en-US" altLang="en-US" sz="1600">
              <a:latin typeface="Arial" panose="020B0604020202020204" pitchFamily="34" charset="0"/>
              <a:cs typeface="Arial" panose="020B0604020202020204" pitchFamily="34" charset="0"/>
            </a:endParaRPr>
          </a:p>
        </p:txBody>
      </p:sp>
      <p:sp>
        <p:nvSpPr>
          <p:cNvPr id="21" name="TextBox 49">
            <a:extLst>
              <a:ext uri="{FF2B5EF4-FFF2-40B4-BE49-F238E27FC236}">
                <a16:creationId xmlns:a16="http://schemas.microsoft.com/office/drawing/2014/main" id="{7341E458-A9BE-DB45-807E-0D3AC48A0E1B}"/>
              </a:ext>
            </a:extLst>
          </p:cNvPr>
          <p:cNvSpPr txBox="1">
            <a:spLocks noChangeArrowheads="1"/>
          </p:cNvSpPr>
          <p:nvPr/>
        </p:nvSpPr>
        <p:spPr bwMode="auto">
          <a:xfrm>
            <a:off x="1810247" y="2608690"/>
            <a:ext cx="1295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PAC</a:t>
            </a:r>
            <a:endParaRPr lang="en-US" altLang="en-US" sz="1600">
              <a:latin typeface="Arial" panose="020B0604020202020204" pitchFamily="34" charset="0"/>
              <a:cs typeface="Arial" panose="020B0604020202020204" pitchFamily="34" charset="0"/>
            </a:endParaRPr>
          </a:p>
        </p:txBody>
      </p:sp>
      <p:sp>
        <p:nvSpPr>
          <p:cNvPr id="22" name="TextBox 54">
            <a:extLst>
              <a:ext uri="{FF2B5EF4-FFF2-40B4-BE49-F238E27FC236}">
                <a16:creationId xmlns:a16="http://schemas.microsoft.com/office/drawing/2014/main" id="{A051BAC7-73B3-2C4E-8045-6117AE6305CE}"/>
              </a:ext>
            </a:extLst>
          </p:cNvPr>
          <p:cNvSpPr txBox="1">
            <a:spLocks noChangeArrowheads="1"/>
          </p:cNvSpPr>
          <p:nvPr/>
        </p:nvSpPr>
        <p:spPr bwMode="auto">
          <a:xfrm>
            <a:off x="1810247" y="3751690"/>
            <a:ext cx="1295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Lobbyist</a:t>
            </a:r>
          </a:p>
        </p:txBody>
      </p:sp>
      <p:sp>
        <p:nvSpPr>
          <p:cNvPr id="23" name="TextBox 55">
            <a:extLst>
              <a:ext uri="{FF2B5EF4-FFF2-40B4-BE49-F238E27FC236}">
                <a16:creationId xmlns:a16="http://schemas.microsoft.com/office/drawing/2014/main" id="{D9602149-DE42-2245-9DD9-9233063356B9}"/>
              </a:ext>
            </a:extLst>
          </p:cNvPr>
          <p:cNvSpPr txBox="1">
            <a:spLocks noChangeArrowheads="1"/>
          </p:cNvSpPr>
          <p:nvPr/>
        </p:nvSpPr>
        <p:spPr bwMode="auto">
          <a:xfrm>
            <a:off x="1810247" y="4361290"/>
            <a:ext cx="1295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Party</a:t>
            </a:r>
            <a:endParaRPr lang="en-US" altLang="en-US" sz="1600">
              <a:latin typeface="Arial" panose="020B0604020202020204" pitchFamily="34" charset="0"/>
              <a:cs typeface="Arial" panose="020B0604020202020204" pitchFamily="34" charset="0"/>
            </a:endParaRPr>
          </a:p>
        </p:txBody>
      </p:sp>
      <p:sp>
        <p:nvSpPr>
          <p:cNvPr id="24" name="TextBox 56">
            <a:extLst>
              <a:ext uri="{FF2B5EF4-FFF2-40B4-BE49-F238E27FC236}">
                <a16:creationId xmlns:a16="http://schemas.microsoft.com/office/drawing/2014/main" id="{47302770-FC6E-F244-9690-701C1B7F2298}"/>
              </a:ext>
            </a:extLst>
          </p:cNvPr>
          <p:cNvSpPr txBox="1">
            <a:spLocks noChangeArrowheads="1"/>
          </p:cNvSpPr>
          <p:nvPr/>
        </p:nvSpPr>
        <p:spPr bwMode="auto">
          <a:xfrm>
            <a:off x="1810247" y="4894690"/>
            <a:ext cx="1295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Leadership</a:t>
            </a:r>
            <a:endParaRPr lang="en-US" altLang="en-US" sz="1600">
              <a:latin typeface="Arial" panose="020B0604020202020204" pitchFamily="34" charset="0"/>
              <a:cs typeface="Arial" panose="020B0604020202020204" pitchFamily="34" charset="0"/>
            </a:endParaRPr>
          </a:p>
        </p:txBody>
      </p:sp>
      <p:sp>
        <p:nvSpPr>
          <p:cNvPr id="25" name="TextBox 59">
            <a:extLst>
              <a:ext uri="{FF2B5EF4-FFF2-40B4-BE49-F238E27FC236}">
                <a16:creationId xmlns:a16="http://schemas.microsoft.com/office/drawing/2014/main" id="{6A3E4866-D52C-BD4C-B7B3-6AD964AA6929}"/>
              </a:ext>
            </a:extLst>
          </p:cNvPr>
          <p:cNvSpPr txBox="1">
            <a:spLocks noChangeArrowheads="1"/>
          </p:cNvSpPr>
          <p:nvPr/>
        </p:nvSpPr>
        <p:spPr bwMode="auto">
          <a:xfrm>
            <a:off x="1810247" y="5428090"/>
            <a:ext cx="1295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Conscience</a:t>
            </a:r>
            <a:endParaRPr lang="en-US" altLang="en-US" sz="160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E4F35D5-88AC-D945-9DFA-8FF38578C29C}"/>
              </a:ext>
            </a:extLst>
          </p:cNvPr>
          <p:cNvCxnSpPr/>
          <p:nvPr/>
        </p:nvCxnSpPr>
        <p:spPr>
          <a:xfrm>
            <a:off x="3181847" y="2303890"/>
            <a:ext cx="2286000" cy="1143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4AF0908-DDB4-A940-9212-57D4E4982078}"/>
              </a:ext>
            </a:extLst>
          </p:cNvPr>
          <p:cNvCxnSpPr/>
          <p:nvPr/>
        </p:nvCxnSpPr>
        <p:spPr>
          <a:xfrm>
            <a:off x="3181847" y="2837290"/>
            <a:ext cx="2057400" cy="609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1399880-20C4-9D42-A33E-0767222AD7C2}"/>
              </a:ext>
            </a:extLst>
          </p:cNvPr>
          <p:cNvCxnSpPr/>
          <p:nvPr/>
        </p:nvCxnSpPr>
        <p:spPr>
          <a:xfrm rot="16200000" flipH="1">
            <a:off x="6077447" y="4285090"/>
            <a:ext cx="2133600" cy="1828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103">
            <a:extLst>
              <a:ext uri="{FF2B5EF4-FFF2-40B4-BE49-F238E27FC236}">
                <a16:creationId xmlns:a16="http://schemas.microsoft.com/office/drawing/2014/main" id="{53BA03E9-B011-8C44-B5F9-55A3D2330830}"/>
              </a:ext>
            </a:extLst>
          </p:cNvPr>
          <p:cNvSpPr txBox="1">
            <a:spLocks noChangeArrowheads="1"/>
          </p:cNvSpPr>
          <p:nvPr/>
        </p:nvSpPr>
        <p:spPr bwMode="auto">
          <a:xfrm>
            <a:off x="8134847" y="2456290"/>
            <a:ext cx="1676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District Project </a:t>
            </a:r>
            <a:endParaRPr lang="en-US" altLang="en-US" sz="1600">
              <a:latin typeface="Arial" panose="020B0604020202020204" pitchFamily="34" charset="0"/>
              <a:cs typeface="Arial" panose="020B0604020202020204" pitchFamily="34" charset="0"/>
            </a:endParaRPr>
          </a:p>
        </p:txBody>
      </p:sp>
      <p:sp>
        <p:nvSpPr>
          <p:cNvPr id="30" name="TextBox 104">
            <a:extLst>
              <a:ext uri="{FF2B5EF4-FFF2-40B4-BE49-F238E27FC236}">
                <a16:creationId xmlns:a16="http://schemas.microsoft.com/office/drawing/2014/main" id="{58E3332C-3504-6B45-B370-3C32B36267CA}"/>
              </a:ext>
            </a:extLst>
          </p:cNvPr>
          <p:cNvSpPr txBox="1">
            <a:spLocks noChangeArrowheads="1"/>
          </p:cNvSpPr>
          <p:nvPr/>
        </p:nvSpPr>
        <p:spPr bwMode="auto">
          <a:xfrm>
            <a:off x="8134847" y="2989690"/>
            <a:ext cx="16764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No District Impact</a:t>
            </a:r>
            <a:endParaRPr lang="en-US" altLang="en-US" sz="1600">
              <a:latin typeface="Arial" panose="020B0604020202020204" pitchFamily="34" charset="0"/>
              <a:cs typeface="Arial" panose="020B0604020202020204" pitchFamily="34" charset="0"/>
            </a:endParaRPr>
          </a:p>
        </p:txBody>
      </p:sp>
      <p:sp>
        <p:nvSpPr>
          <p:cNvPr id="31" name="TextBox 105">
            <a:extLst>
              <a:ext uri="{FF2B5EF4-FFF2-40B4-BE49-F238E27FC236}">
                <a16:creationId xmlns:a16="http://schemas.microsoft.com/office/drawing/2014/main" id="{52AFF871-88AF-AF40-AE59-5E910B14BFE0}"/>
              </a:ext>
            </a:extLst>
          </p:cNvPr>
          <p:cNvSpPr txBox="1">
            <a:spLocks noChangeArrowheads="1"/>
          </p:cNvSpPr>
          <p:nvPr/>
        </p:nvSpPr>
        <p:spPr bwMode="auto">
          <a:xfrm>
            <a:off x="8134847" y="3675490"/>
            <a:ext cx="1676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Committee Seat</a:t>
            </a:r>
            <a:endParaRPr lang="en-US" altLang="en-US" sz="1600">
              <a:latin typeface="Arial" panose="020B0604020202020204" pitchFamily="34" charset="0"/>
              <a:cs typeface="Arial" panose="020B0604020202020204" pitchFamily="34" charset="0"/>
            </a:endParaRPr>
          </a:p>
        </p:txBody>
      </p:sp>
      <p:sp>
        <p:nvSpPr>
          <p:cNvPr id="32" name="TextBox 107">
            <a:extLst>
              <a:ext uri="{FF2B5EF4-FFF2-40B4-BE49-F238E27FC236}">
                <a16:creationId xmlns:a16="http://schemas.microsoft.com/office/drawing/2014/main" id="{0CFBF3F8-8464-0345-832F-BAD968C47645}"/>
              </a:ext>
            </a:extLst>
          </p:cNvPr>
          <p:cNvSpPr txBox="1">
            <a:spLocks noChangeArrowheads="1"/>
          </p:cNvSpPr>
          <p:nvPr/>
        </p:nvSpPr>
        <p:spPr bwMode="auto">
          <a:xfrm>
            <a:off x="8134847" y="4970890"/>
            <a:ext cx="1676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Contributions</a:t>
            </a:r>
            <a:endParaRPr lang="en-US" altLang="en-US" sz="1600">
              <a:latin typeface="Arial" panose="020B0604020202020204" pitchFamily="34" charset="0"/>
              <a:cs typeface="Arial" panose="020B0604020202020204" pitchFamily="34" charset="0"/>
            </a:endParaRPr>
          </a:p>
        </p:txBody>
      </p:sp>
      <p:sp>
        <p:nvSpPr>
          <p:cNvPr id="33" name="TextBox 108">
            <a:extLst>
              <a:ext uri="{FF2B5EF4-FFF2-40B4-BE49-F238E27FC236}">
                <a16:creationId xmlns:a16="http://schemas.microsoft.com/office/drawing/2014/main" id="{87DA91F2-84C0-1F43-8732-D03B657C6506}"/>
              </a:ext>
            </a:extLst>
          </p:cNvPr>
          <p:cNvSpPr txBox="1">
            <a:spLocks noChangeArrowheads="1"/>
          </p:cNvSpPr>
          <p:nvPr/>
        </p:nvSpPr>
        <p:spPr bwMode="auto">
          <a:xfrm>
            <a:off x="8134847" y="5504290"/>
            <a:ext cx="1676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Higher Office</a:t>
            </a:r>
            <a:endParaRPr lang="en-US" altLang="en-US" sz="1600">
              <a:latin typeface="Arial" panose="020B0604020202020204" pitchFamily="34" charset="0"/>
              <a:cs typeface="Arial" panose="020B0604020202020204" pitchFamily="34" charset="0"/>
            </a:endParaRPr>
          </a:p>
        </p:txBody>
      </p:sp>
      <p:sp>
        <p:nvSpPr>
          <p:cNvPr id="34" name="TextBox 109">
            <a:extLst>
              <a:ext uri="{FF2B5EF4-FFF2-40B4-BE49-F238E27FC236}">
                <a16:creationId xmlns:a16="http://schemas.microsoft.com/office/drawing/2014/main" id="{B57B3507-A7BD-354C-8C97-099E2E757327}"/>
              </a:ext>
            </a:extLst>
          </p:cNvPr>
          <p:cNvSpPr txBox="1">
            <a:spLocks noChangeArrowheads="1"/>
          </p:cNvSpPr>
          <p:nvPr/>
        </p:nvSpPr>
        <p:spPr bwMode="auto">
          <a:xfrm>
            <a:off x="8134847" y="6037690"/>
            <a:ext cx="1676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Party Support</a:t>
            </a:r>
            <a:endParaRPr lang="en-US" altLang="en-US" sz="1600">
              <a:latin typeface="Arial" panose="020B0604020202020204" pitchFamily="34" charset="0"/>
              <a:cs typeface="Arial" panose="020B0604020202020204" pitchFamily="34" charset="0"/>
            </a:endParaRPr>
          </a:p>
        </p:txBody>
      </p:sp>
      <p:sp>
        <p:nvSpPr>
          <p:cNvPr id="35" name="TextBox 110">
            <a:extLst>
              <a:ext uri="{FF2B5EF4-FFF2-40B4-BE49-F238E27FC236}">
                <a16:creationId xmlns:a16="http://schemas.microsoft.com/office/drawing/2014/main" id="{48D0169E-32A5-DF47-A4B1-5CAD10032C8B}"/>
              </a:ext>
            </a:extLst>
          </p:cNvPr>
          <p:cNvSpPr txBox="1">
            <a:spLocks noChangeArrowheads="1"/>
          </p:cNvSpPr>
          <p:nvPr/>
        </p:nvSpPr>
        <p:spPr bwMode="auto">
          <a:xfrm>
            <a:off x="8134847" y="1999090"/>
            <a:ext cx="1676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Policy Change</a:t>
            </a:r>
            <a:endParaRPr lang="en-US" altLang="en-US" sz="1600">
              <a:latin typeface="Arial" panose="020B0604020202020204" pitchFamily="34" charset="0"/>
              <a:cs typeface="Arial" panose="020B0604020202020204" pitchFamily="34" charset="0"/>
            </a:endParaRPr>
          </a:p>
        </p:txBody>
      </p:sp>
      <p:sp>
        <p:nvSpPr>
          <p:cNvPr id="36" name="TextBox 111">
            <a:extLst>
              <a:ext uri="{FF2B5EF4-FFF2-40B4-BE49-F238E27FC236}">
                <a16:creationId xmlns:a16="http://schemas.microsoft.com/office/drawing/2014/main" id="{AA84564A-B4D8-4440-8CFE-2EF7ABA66BA5}"/>
              </a:ext>
            </a:extLst>
          </p:cNvPr>
          <p:cNvSpPr txBox="1">
            <a:spLocks noChangeArrowheads="1"/>
          </p:cNvSpPr>
          <p:nvPr/>
        </p:nvSpPr>
        <p:spPr bwMode="auto">
          <a:xfrm>
            <a:off x="8134847" y="4208890"/>
            <a:ext cx="16764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Constituent Issue </a:t>
            </a:r>
          </a:p>
        </p:txBody>
      </p:sp>
      <p:cxnSp>
        <p:nvCxnSpPr>
          <p:cNvPr id="37" name="Straight Arrow Connector 36">
            <a:extLst>
              <a:ext uri="{FF2B5EF4-FFF2-40B4-BE49-F238E27FC236}">
                <a16:creationId xmlns:a16="http://schemas.microsoft.com/office/drawing/2014/main" id="{02B4C729-8833-384D-9202-9B64CF1B168B}"/>
              </a:ext>
            </a:extLst>
          </p:cNvPr>
          <p:cNvCxnSpPr/>
          <p:nvPr/>
        </p:nvCxnSpPr>
        <p:spPr>
          <a:xfrm>
            <a:off x="6534647" y="4056490"/>
            <a:ext cx="1524000" cy="1066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1FB9D6A-C10E-DA41-A204-44C85A192002}"/>
              </a:ext>
            </a:extLst>
          </p:cNvPr>
          <p:cNvCxnSpPr/>
          <p:nvPr/>
        </p:nvCxnSpPr>
        <p:spPr>
          <a:xfrm>
            <a:off x="6687047" y="3980290"/>
            <a:ext cx="13716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AAD10C7-E01A-F041-A784-FCAAABBFF0EC}"/>
              </a:ext>
            </a:extLst>
          </p:cNvPr>
          <p:cNvCxnSpPr/>
          <p:nvPr/>
        </p:nvCxnSpPr>
        <p:spPr>
          <a:xfrm>
            <a:off x="6687047" y="3827890"/>
            <a:ext cx="12954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0663C41-EBE2-5248-81D3-D52C32041E7C}"/>
              </a:ext>
            </a:extLst>
          </p:cNvPr>
          <p:cNvCxnSpPr/>
          <p:nvPr/>
        </p:nvCxnSpPr>
        <p:spPr>
          <a:xfrm flipV="1">
            <a:off x="6687047" y="3294490"/>
            <a:ext cx="13716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DCB02EC-4464-4F4F-8E06-D84EB51C431D}"/>
              </a:ext>
            </a:extLst>
          </p:cNvPr>
          <p:cNvCxnSpPr/>
          <p:nvPr/>
        </p:nvCxnSpPr>
        <p:spPr>
          <a:xfrm flipV="1">
            <a:off x="6534647" y="2684890"/>
            <a:ext cx="1524000" cy="838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1BD3690-2991-C648-A68A-6889416FD036}"/>
              </a:ext>
            </a:extLst>
          </p:cNvPr>
          <p:cNvCxnSpPr/>
          <p:nvPr/>
        </p:nvCxnSpPr>
        <p:spPr>
          <a:xfrm flipV="1">
            <a:off x="6306047" y="2227690"/>
            <a:ext cx="1752600" cy="1219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D100916-F7E8-2844-A9D0-6DD7BED554AA}"/>
              </a:ext>
            </a:extLst>
          </p:cNvPr>
          <p:cNvCxnSpPr/>
          <p:nvPr/>
        </p:nvCxnSpPr>
        <p:spPr>
          <a:xfrm>
            <a:off x="6382247" y="4132690"/>
            <a:ext cx="1676400" cy="1524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382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C9A1-6C0F-F34D-80B4-424AEFCED0F8}"/>
              </a:ext>
            </a:extLst>
          </p:cNvPr>
          <p:cNvSpPr>
            <a:spLocks noGrp="1"/>
          </p:cNvSpPr>
          <p:nvPr>
            <p:ph type="title"/>
          </p:nvPr>
        </p:nvSpPr>
        <p:spPr>
          <a:xfrm>
            <a:off x="913775" y="1"/>
            <a:ext cx="10364451" cy="1216549"/>
          </a:xfrm>
        </p:spPr>
        <p:txBody>
          <a:bodyPr/>
          <a:lstStyle/>
          <a:p>
            <a:r>
              <a:rPr lang="en-US" dirty="0" err="1">
                <a:latin typeface="Tw Cen MT" panose="020B0602020104020603" pitchFamily="34" charset="77"/>
              </a:rPr>
              <a:t>Metacontingencies</a:t>
            </a:r>
            <a:r>
              <a:rPr lang="en-US" dirty="0">
                <a:latin typeface="Tw Cen MT" panose="020B0602020104020603" pitchFamily="34" charset="77"/>
              </a:rPr>
              <a:t> in State legislatures</a:t>
            </a:r>
            <a:endParaRPr lang="en-US" dirty="0"/>
          </a:p>
        </p:txBody>
      </p:sp>
      <p:sp>
        <p:nvSpPr>
          <p:cNvPr id="5" name="Content Placeholder 5">
            <a:extLst>
              <a:ext uri="{FF2B5EF4-FFF2-40B4-BE49-F238E27FC236}">
                <a16:creationId xmlns:a16="http://schemas.microsoft.com/office/drawing/2014/main" id="{6709BFCA-4485-8144-A025-69EAE269DCA2}"/>
              </a:ext>
            </a:extLst>
          </p:cNvPr>
          <p:cNvSpPr txBox="1">
            <a:spLocks/>
          </p:cNvSpPr>
          <p:nvPr/>
        </p:nvSpPr>
        <p:spPr>
          <a:xfrm>
            <a:off x="4829755" y="6977062"/>
            <a:ext cx="10364450" cy="4724400"/>
          </a:xfrm>
          <a:prstGeom prst="rect">
            <a:avLst/>
          </a:prstGeom>
          <a:ln w="25400">
            <a:solidFill>
              <a:schemeClr val="lt1">
                <a:hueOff val="0"/>
                <a:satOff val="0"/>
                <a:lumOff val="0"/>
              </a:schemeClr>
            </a:solidFill>
          </a:ln>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548640" indent="-411480">
              <a:buClr>
                <a:schemeClr val="tx1">
                  <a:shade val="95000"/>
                </a:schemeClr>
              </a:buClr>
              <a:buFont typeface="Wingdings 2"/>
              <a:buNone/>
              <a:defRPr/>
            </a:pPr>
            <a:endParaRPr lang="en-US" sz="1600">
              <a:latin typeface="Arial" pitchFamily="34" charset="0"/>
            </a:endParaRPr>
          </a:p>
          <a:p>
            <a:pPr marL="548640" indent="-411480">
              <a:buClr>
                <a:schemeClr val="tx1">
                  <a:shade val="95000"/>
                </a:schemeClr>
              </a:buClr>
              <a:buFont typeface="Wingdings 2"/>
              <a:buNone/>
              <a:defRPr/>
            </a:pPr>
            <a:endParaRPr lang="en-US" sz="1600">
              <a:latin typeface="Arial" pitchFamily="34" charset="0"/>
            </a:endParaRPr>
          </a:p>
          <a:p>
            <a:pPr marL="548640" indent="-411480">
              <a:buClr>
                <a:schemeClr val="tx1">
                  <a:shade val="95000"/>
                </a:schemeClr>
              </a:buClr>
              <a:buFont typeface="Wingdings 2"/>
              <a:buNone/>
              <a:defRPr/>
            </a:pPr>
            <a:endParaRPr lang="en-US" sz="1600">
              <a:latin typeface="Arial" pitchFamily="34" charset="0"/>
            </a:endParaRPr>
          </a:p>
          <a:p>
            <a:pPr marL="548640" indent="-411480">
              <a:buClr>
                <a:schemeClr val="tx1">
                  <a:shade val="95000"/>
                </a:schemeClr>
              </a:buClr>
              <a:buFont typeface="Wingdings 2"/>
              <a:buNone/>
              <a:defRPr/>
            </a:pPr>
            <a:r>
              <a:rPr lang="en-US" sz="1600">
                <a:latin typeface="Arial" pitchFamily="34" charset="0"/>
              </a:rPr>
              <a:t>                          </a:t>
            </a:r>
            <a:endParaRPr lang="en-US" sz="1600" dirty="0">
              <a:latin typeface="Arial" pitchFamily="34" charset="0"/>
            </a:endParaRPr>
          </a:p>
        </p:txBody>
      </p:sp>
      <p:sp>
        <p:nvSpPr>
          <p:cNvPr id="43" name="TextBox 6">
            <a:extLst>
              <a:ext uri="{FF2B5EF4-FFF2-40B4-BE49-F238E27FC236}">
                <a16:creationId xmlns:a16="http://schemas.microsoft.com/office/drawing/2014/main" id="{CB35C80B-9580-5449-B9CC-EF21FE05CA62}"/>
              </a:ext>
            </a:extLst>
          </p:cNvPr>
          <p:cNvSpPr txBox="1">
            <a:spLocks noChangeArrowheads="1"/>
          </p:cNvSpPr>
          <p:nvPr/>
        </p:nvSpPr>
        <p:spPr bwMode="auto">
          <a:xfrm>
            <a:off x="5577509" y="5047987"/>
            <a:ext cx="9144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algn="ctr" eaLnBrk="1" hangingPunct="1">
              <a:spcBef>
                <a:spcPct val="0"/>
              </a:spcBef>
              <a:buClrTx/>
              <a:buSzTx/>
              <a:buFontTx/>
              <a:buNone/>
            </a:pPr>
            <a:r>
              <a:rPr lang="en-US" altLang="en-US" sz="1600" dirty="0">
                <a:solidFill>
                  <a:schemeClr val="bg1"/>
                </a:solidFill>
                <a:latin typeface="Arial" panose="020B0604020202020204" pitchFamily="34" charset="0"/>
                <a:cs typeface="Arial" panose="020B0604020202020204" pitchFamily="34" charset="0"/>
              </a:rPr>
              <a:t>Voter</a:t>
            </a:r>
          </a:p>
        </p:txBody>
      </p:sp>
      <p:sp>
        <p:nvSpPr>
          <p:cNvPr id="44" name="TextBox 8">
            <a:extLst>
              <a:ext uri="{FF2B5EF4-FFF2-40B4-BE49-F238E27FC236}">
                <a16:creationId xmlns:a16="http://schemas.microsoft.com/office/drawing/2014/main" id="{064E366F-B467-8A40-9AE3-8972D72C0E9D}"/>
              </a:ext>
            </a:extLst>
          </p:cNvPr>
          <p:cNvSpPr txBox="1">
            <a:spLocks noChangeArrowheads="1"/>
          </p:cNvSpPr>
          <p:nvPr/>
        </p:nvSpPr>
        <p:spPr bwMode="auto">
          <a:xfrm>
            <a:off x="3482009" y="2893133"/>
            <a:ext cx="13716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State   Rep.</a:t>
            </a:r>
            <a:endParaRPr lang="en-US" altLang="en-US" sz="1600">
              <a:latin typeface="Arial" panose="020B0604020202020204" pitchFamily="34" charset="0"/>
              <a:cs typeface="Arial" panose="020B0604020202020204" pitchFamily="34" charset="0"/>
            </a:endParaRPr>
          </a:p>
        </p:txBody>
      </p:sp>
      <p:sp>
        <p:nvSpPr>
          <p:cNvPr id="45" name="TextBox 9">
            <a:extLst>
              <a:ext uri="{FF2B5EF4-FFF2-40B4-BE49-F238E27FC236}">
                <a16:creationId xmlns:a16="http://schemas.microsoft.com/office/drawing/2014/main" id="{83A0807F-EA6E-E345-8C9F-1A0E2AABFE29}"/>
              </a:ext>
            </a:extLst>
          </p:cNvPr>
          <p:cNvSpPr txBox="1">
            <a:spLocks noChangeArrowheads="1"/>
          </p:cNvSpPr>
          <p:nvPr/>
        </p:nvSpPr>
        <p:spPr bwMode="auto">
          <a:xfrm>
            <a:off x="7215809" y="2893133"/>
            <a:ext cx="11430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a:latin typeface="Arial" panose="020B0604020202020204" pitchFamily="34" charset="0"/>
                <a:cs typeface="Arial" panose="020B0604020202020204" pitchFamily="34" charset="0"/>
              </a:rPr>
              <a:t>S</a:t>
            </a:r>
            <a:r>
              <a:rPr lang="en-US" altLang="en-US" sz="1600">
                <a:solidFill>
                  <a:schemeClr val="bg1"/>
                </a:solidFill>
                <a:latin typeface="Arial" panose="020B0604020202020204" pitchFamily="34" charset="0"/>
                <a:cs typeface="Arial" panose="020B0604020202020204" pitchFamily="34" charset="0"/>
              </a:rPr>
              <a:t>Senator</a:t>
            </a:r>
            <a:endParaRPr lang="en-US" altLang="en-US" sz="1600">
              <a:latin typeface="Arial" panose="020B0604020202020204" pitchFamily="34" charset="0"/>
              <a:cs typeface="Arial" panose="020B0604020202020204" pitchFamily="34" charset="0"/>
            </a:endParaRPr>
          </a:p>
        </p:txBody>
      </p:sp>
      <p:sp>
        <p:nvSpPr>
          <p:cNvPr id="46" name="TextBox 10">
            <a:extLst>
              <a:ext uri="{FF2B5EF4-FFF2-40B4-BE49-F238E27FC236}">
                <a16:creationId xmlns:a16="http://schemas.microsoft.com/office/drawing/2014/main" id="{D23399A1-115D-484D-9CAE-1D4FA23130C6}"/>
              </a:ext>
            </a:extLst>
          </p:cNvPr>
          <p:cNvSpPr txBox="1">
            <a:spLocks noChangeArrowheads="1"/>
          </p:cNvSpPr>
          <p:nvPr/>
        </p:nvSpPr>
        <p:spPr bwMode="auto">
          <a:xfrm>
            <a:off x="5768009" y="2893133"/>
            <a:ext cx="8382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a:latin typeface="Arial" panose="020B0604020202020204" pitchFamily="34" charset="0"/>
                <a:cs typeface="Arial" panose="020B0604020202020204" pitchFamily="34" charset="0"/>
              </a:rPr>
              <a:t> </a:t>
            </a:r>
            <a:r>
              <a:rPr lang="en-US" altLang="en-US" sz="1600">
                <a:solidFill>
                  <a:schemeClr val="bg1"/>
                </a:solidFill>
                <a:latin typeface="Arial" panose="020B0604020202020204" pitchFamily="34" charset="0"/>
                <a:cs typeface="Arial" panose="020B0604020202020204" pitchFamily="34" charset="0"/>
              </a:rPr>
              <a:t>Mayor</a:t>
            </a:r>
          </a:p>
        </p:txBody>
      </p:sp>
      <p:sp>
        <p:nvSpPr>
          <p:cNvPr id="47" name="TextBox 11">
            <a:extLst>
              <a:ext uri="{FF2B5EF4-FFF2-40B4-BE49-F238E27FC236}">
                <a16:creationId xmlns:a16="http://schemas.microsoft.com/office/drawing/2014/main" id="{C6C131E4-9E47-A342-81E2-068A60FA4C46}"/>
              </a:ext>
            </a:extLst>
          </p:cNvPr>
          <p:cNvSpPr txBox="1">
            <a:spLocks noChangeArrowheads="1"/>
          </p:cNvSpPr>
          <p:nvPr/>
        </p:nvSpPr>
        <p:spPr bwMode="auto">
          <a:xfrm>
            <a:off x="3558209" y="4417133"/>
            <a:ext cx="12192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a:latin typeface="Arial" panose="020B0604020202020204" pitchFamily="34" charset="0"/>
                <a:cs typeface="Arial" panose="020B0604020202020204" pitchFamily="34" charset="0"/>
              </a:rPr>
              <a:t>S</a:t>
            </a:r>
            <a:r>
              <a:rPr lang="en-US" altLang="en-US" sz="1600">
                <a:solidFill>
                  <a:schemeClr val="bg1"/>
                </a:solidFill>
                <a:latin typeface="Arial" panose="020B0604020202020204" pitchFamily="34" charset="0"/>
                <a:cs typeface="Arial" panose="020B0604020202020204" pitchFamily="34" charset="0"/>
              </a:rPr>
              <a:t>Speaker</a:t>
            </a:r>
            <a:endParaRPr lang="en-US" altLang="en-US" sz="1600">
              <a:latin typeface="Arial" panose="020B0604020202020204" pitchFamily="34" charset="0"/>
              <a:cs typeface="Arial" panose="020B0604020202020204" pitchFamily="34" charset="0"/>
            </a:endParaRPr>
          </a:p>
        </p:txBody>
      </p:sp>
      <p:sp>
        <p:nvSpPr>
          <p:cNvPr id="48" name="TextBox 12">
            <a:extLst>
              <a:ext uri="{FF2B5EF4-FFF2-40B4-BE49-F238E27FC236}">
                <a16:creationId xmlns:a16="http://schemas.microsoft.com/office/drawing/2014/main" id="{5952BBC8-56C7-FB4E-BF9B-485F8C68E8FF}"/>
              </a:ext>
            </a:extLst>
          </p:cNvPr>
          <p:cNvSpPr txBox="1">
            <a:spLocks noChangeArrowheads="1"/>
          </p:cNvSpPr>
          <p:nvPr/>
        </p:nvSpPr>
        <p:spPr bwMode="auto">
          <a:xfrm>
            <a:off x="7139609" y="4417133"/>
            <a:ext cx="17526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Senate President</a:t>
            </a:r>
          </a:p>
        </p:txBody>
      </p:sp>
      <p:sp>
        <p:nvSpPr>
          <p:cNvPr id="49" name="TextBox 13">
            <a:extLst>
              <a:ext uri="{FF2B5EF4-FFF2-40B4-BE49-F238E27FC236}">
                <a16:creationId xmlns:a16="http://schemas.microsoft.com/office/drawing/2014/main" id="{3AE7ADF0-2462-CF49-B760-33C96C43F335}"/>
              </a:ext>
            </a:extLst>
          </p:cNvPr>
          <p:cNvSpPr txBox="1">
            <a:spLocks noChangeArrowheads="1"/>
          </p:cNvSpPr>
          <p:nvPr/>
        </p:nvSpPr>
        <p:spPr bwMode="auto">
          <a:xfrm>
            <a:off x="5492993" y="1626852"/>
            <a:ext cx="1239113"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dirty="0" err="1">
                <a:latin typeface="Arial" panose="020B0604020202020204" pitchFamily="34" charset="0"/>
                <a:cs typeface="Arial" panose="020B0604020202020204" pitchFamily="34" charset="0"/>
              </a:rPr>
              <a:t>S</a:t>
            </a:r>
            <a:r>
              <a:rPr lang="en-US" altLang="en-US" sz="1600" dirty="0" err="1">
                <a:solidFill>
                  <a:schemeClr val="bg1"/>
                </a:solidFill>
                <a:latin typeface="Arial" panose="020B0604020202020204" pitchFamily="34" charset="0"/>
                <a:cs typeface="Arial" panose="020B0604020202020204" pitchFamily="34" charset="0"/>
              </a:rPr>
              <a:t>Governor</a:t>
            </a:r>
            <a:r>
              <a:rPr lang="en-US" altLang="en-US" sz="1600" dirty="0">
                <a:solidFill>
                  <a:schemeClr val="bg1"/>
                </a:solidFill>
                <a:latin typeface="Arial" panose="020B0604020202020204" pitchFamily="34" charset="0"/>
                <a:cs typeface="Arial" panose="020B0604020202020204" pitchFamily="34" charset="0"/>
              </a:rPr>
              <a:t> </a:t>
            </a:r>
            <a:endParaRPr lang="en-US" altLang="en-US" sz="1600" dirty="0">
              <a:latin typeface="Arial" panose="020B0604020202020204" pitchFamily="34" charset="0"/>
              <a:cs typeface="Arial" panose="020B0604020202020204" pitchFamily="34" charset="0"/>
            </a:endParaRPr>
          </a:p>
        </p:txBody>
      </p:sp>
      <p:cxnSp>
        <p:nvCxnSpPr>
          <p:cNvPr id="50" name="Straight Arrow Connector 49">
            <a:extLst>
              <a:ext uri="{FF2B5EF4-FFF2-40B4-BE49-F238E27FC236}">
                <a16:creationId xmlns:a16="http://schemas.microsoft.com/office/drawing/2014/main" id="{400A8BD3-ADD8-C64C-A493-BC8D65BF2872}"/>
              </a:ext>
            </a:extLst>
          </p:cNvPr>
          <p:cNvCxnSpPr/>
          <p:nvPr/>
        </p:nvCxnSpPr>
        <p:spPr>
          <a:xfrm>
            <a:off x="6682409" y="2054933"/>
            <a:ext cx="914400" cy="685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22">
            <a:extLst>
              <a:ext uri="{FF2B5EF4-FFF2-40B4-BE49-F238E27FC236}">
                <a16:creationId xmlns:a16="http://schemas.microsoft.com/office/drawing/2014/main" id="{A3E633E1-2062-1F4C-A1FF-22FC2D49CF19}"/>
              </a:ext>
            </a:extLst>
          </p:cNvPr>
          <p:cNvSpPr txBox="1">
            <a:spLocks noChangeArrowheads="1"/>
          </p:cNvSpPr>
          <p:nvPr/>
        </p:nvSpPr>
        <p:spPr bwMode="auto">
          <a:xfrm>
            <a:off x="2262809" y="2131133"/>
            <a:ext cx="6858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Rep.</a:t>
            </a:r>
            <a:endParaRPr lang="en-US" altLang="en-US" sz="1600">
              <a:latin typeface="Arial" panose="020B0604020202020204" pitchFamily="34" charset="0"/>
              <a:cs typeface="Arial" panose="020B0604020202020204" pitchFamily="34" charset="0"/>
            </a:endParaRPr>
          </a:p>
        </p:txBody>
      </p:sp>
      <p:sp>
        <p:nvSpPr>
          <p:cNvPr id="52" name="TextBox 23">
            <a:extLst>
              <a:ext uri="{FF2B5EF4-FFF2-40B4-BE49-F238E27FC236}">
                <a16:creationId xmlns:a16="http://schemas.microsoft.com/office/drawing/2014/main" id="{F067740B-FA39-C74B-8EDF-07CC36713A9A}"/>
              </a:ext>
            </a:extLst>
          </p:cNvPr>
          <p:cNvSpPr txBox="1">
            <a:spLocks noChangeArrowheads="1"/>
          </p:cNvSpPr>
          <p:nvPr/>
        </p:nvSpPr>
        <p:spPr bwMode="auto">
          <a:xfrm>
            <a:off x="2262809" y="2893133"/>
            <a:ext cx="6858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Rep.</a:t>
            </a:r>
            <a:endParaRPr lang="en-US" altLang="en-US" sz="1600">
              <a:latin typeface="Arial" panose="020B0604020202020204" pitchFamily="34" charset="0"/>
              <a:cs typeface="Arial" panose="020B0604020202020204" pitchFamily="34" charset="0"/>
            </a:endParaRPr>
          </a:p>
        </p:txBody>
      </p:sp>
      <p:sp>
        <p:nvSpPr>
          <p:cNvPr id="53" name="TextBox 24">
            <a:extLst>
              <a:ext uri="{FF2B5EF4-FFF2-40B4-BE49-F238E27FC236}">
                <a16:creationId xmlns:a16="http://schemas.microsoft.com/office/drawing/2014/main" id="{825DDAD4-FC09-0D4F-AAAB-F721E3DB9F36}"/>
              </a:ext>
            </a:extLst>
          </p:cNvPr>
          <p:cNvSpPr txBox="1">
            <a:spLocks noChangeArrowheads="1"/>
          </p:cNvSpPr>
          <p:nvPr/>
        </p:nvSpPr>
        <p:spPr bwMode="auto">
          <a:xfrm>
            <a:off x="2262809" y="3655133"/>
            <a:ext cx="6858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Rep.</a:t>
            </a:r>
            <a:endParaRPr lang="en-US" altLang="en-US" sz="1600">
              <a:latin typeface="Arial" panose="020B0604020202020204" pitchFamily="34" charset="0"/>
              <a:cs typeface="Arial" panose="020B0604020202020204" pitchFamily="34" charset="0"/>
            </a:endParaRPr>
          </a:p>
        </p:txBody>
      </p:sp>
      <p:sp>
        <p:nvSpPr>
          <p:cNvPr id="54" name="TextBox 25">
            <a:extLst>
              <a:ext uri="{FF2B5EF4-FFF2-40B4-BE49-F238E27FC236}">
                <a16:creationId xmlns:a16="http://schemas.microsoft.com/office/drawing/2014/main" id="{113F0578-E7A3-744F-B741-C31C0FBDE886}"/>
              </a:ext>
            </a:extLst>
          </p:cNvPr>
          <p:cNvSpPr txBox="1">
            <a:spLocks noChangeArrowheads="1"/>
          </p:cNvSpPr>
          <p:nvPr/>
        </p:nvSpPr>
        <p:spPr bwMode="auto">
          <a:xfrm>
            <a:off x="8968409" y="2131133"/>
            <a:ext cx="6858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Sen.</a:t>
            </a:r>
            <a:endParaRPr lang="en-US" altLang="en-US" sz="1600">
              <a:latin typeface="Arial" panose="020B0604020202020204" pitchFamily="34" charset="0"/>
              <a:cs typeface="Arial" panose="020B0604020202020204" pitchFamily="34" charset="0"/>
            </a:endParaRPr>
          </a:p>
        </p:txBody>
      </p:sp>
      <p:sp>
        <p:nvSpPr>
          <p:cNvPr id="55" name="TextBox 26">
            <a:extLst>
              <a:ext uri="{FF2B5EF4-FFF2-40B4-BE49-F238E27FC236}">
                <a16:creationId xmlns:a16="http://schemas.microsoft.com/office/drawing/2014/main" id="{A404A034-2F4D-A640-AAE2-4C1630D2C20F}"/>
              </a:ext>
            </a:extLst>
          </p:cNvPr>
          <p:cNvSpPr txBox="1">
            <a:spLocks noChangeArrowheads="1"/>
          </p:cNvSpPr>
          <p:nvPr/>
        </p:nvSpPr>
        <p:spPr bwMode="auto">
          <a:xfrm>
            <a:off x="8968409" y="3655133"/>
            <a:ext cx="6858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Sen.</a:t>
            </a:r>
            <a:endParaRPr lang="en-US" altLang="en-US" sz="1600">
              <a:latin typeface="Arial" panose="020B0604020202020204" pitchFamily="34" charset="0"/>
              <a:cs typeface="Arial" panose="020B0604020202020204" pitchFamily="34" charset="0"/>
            </a:endParaRPr>
          </a:p>
        </p:txBody>
      </p:sp>
      <p:sp>
        <p:nvSpPr>
          <p:cNvPr id="56" name="TextBox 27">
            <a:extLst>
              <a:ext uri="{FF2B5EF4-FFF2-40B4-BE49-F238E27FC236}">
                <a16:creationId xmlns:a16="http://schemas.microsoft.com/office/drawing/2014/main" id="{46025810-6D2D-A54B-89BC-520FAFA466FA}"/>
              </a:ext>
            </a:extLst>
          </p:cNvPr>
          <p:cNvSpPr txBox="1">
            <a:spLocks noChangeArrowheads="1"/>
          </p:cNvSpPr>
          <p:nvPr/>
        </p:nvSpPr>
        <p:spPr bwMode="auto">
          <a:xfrm>
            <a:off x="8968409" y="2893133"/>
            <a:ext cx="6858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itchFamily="2" charset="2"/>
              <a:buChar char=""/>
              <a:defRPr sz="28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lr>
                <a:schemeClr val="tx1"/>
              </a:buClr>
              <a:buSzPct val="80000"/>
              <a:buFont typeface="Wingdings 2" pitchFamily="2" charset="2"/>
              <a:buChar char=""/>
              <a:defRPr sz="24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lr>
                <a:schemeClr val="tx1"/>
              </a:buClr>
              <a:buSzPct val="100000"/>
              <a:buFont typeface="Wingdings 3" pitchFamily="2" charset="2"/>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Font typeface="Wingdings 2" pitchFamily="2" charset="2"/>
              <a:buChar char=""/>
              <a:defRPr sz="2000">
                <a:solidFill>
                  <a:schemeClr val="tx1"/>
                </a:solidFill>
                <a:latin typeface="Book Antiqua" panose="02040602050305030304" pitchFamily="18" charset="0"/>
                <a:ea typeface="ＭＳ Ｐゴシック" panose="020B0600070205080204" pitchFamily="34" charset="-128"/>
              </a:defRPr>
            </a:lvl9pPr>
          </a:lstStyle>
          <a:p>
            <a:pPr eaLnBrk="1" hangingPunct="1">
              <a:spcBef>
                <a:spcPct val="0"/>
              </a:spcBef>
              <a:buClrTx/>
              <a:buSzTx/>
              <a:buFontTx/>
              <a:buNone/>
            </a:pPr>
            <a:r>
              <a:rPr lang="en-US" altLang="en-US" sz="1600">
                <a:solidFill>
                  <a:schemeClr val="bg1"/>
                </a:solidFill>
                <a:latin typeface="Arial" panose="020B0604020202020204" pitchFamily="34" charset="0"/>
                <a:cs typeface="Arial" panose="020B0604020202020204" pitchFamily="34" charset="0"/>
              </a:rPr>
              <a:t>Sen.</a:t>
            </a:r>
            <a:endParaRPr lang="en-US" altLang="en-US" sz="1600">
              <a:latin typeface="Arial" panose="020B0604020202020204" pitchFamily="34" charset="0"/>
              <a:cs typeface="Arial" panose="020B0604020202020204" pitchFamily="34" charset="0"/>
            </a:endParaRPr>
          </a:p>
        </p:txBody>
      </p:sp>
      <p:cxnSp>
        <p:nvCxnSpPr>
          <p:cNvPr id="57" name="Straight Arrow Connector 56">
            <a:extLst>
              <a:ext uri="{FF2B5EF4-FFF2-40B4-BE49-F238E27FC236}">
                <a16:creationId xmlns:a16="http://schemas.microsoft.com/office/drawing/2014/main" id="{5C13DAD9-56DC-A947-B025-224C9B238A8A}"/>
              </a:ext>
            </a:extLst>
          </p:cNvPr>
          <p:cNvCxnSpPr/>
          <p:nvPr/>
        </p:nvCxnSpPr>
        <p:spPr>
          <a:xfrm rot="10800000">
            <a:off x="3024809" y="2512133"/>
            <a:ext cx="3810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F08A839-3EC1-2542-AD54-FEE63E44ED08}"/>
              </a:ext>
            </a:extLst>
          </p:cNvPr>
          <p:cNvCxnSpPr/>
          <p:nvPr/>
        </p:nvCxnSpPr>
        <p:spPr>
          <a:xfrm rot="10800000" flipV="1">
            <a:off x="3024809" y="3274133"/>
            <a:ext cx="53340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107A536-6D8E-184D-9AC4-DA367F2E0E25}"/>
              </a:ext>
            </a:extLst>
          </p:cNvPr>
          <p:cNvCxnSpPr/>
          <p:nvPr/>
        </p:nvCxnSpPr>
        <p:spPr>
          <a:xfrm flipV="1">
            <a:off x="8358809" y="2435933"/>
            <a:ext cx="4572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50CD403-5DE4-E74A-9488-294195D9DFD2}"/>
              </a:ext>
            </a:extLst>
          </p:cNvPr>
          <p:cNvCxnSpPr/>
          <p:nvPr/>
        </p:nvCxnSpPr>
        <p:spPr>
          <a:xfrm>
            <a:off x="8358809" y="3350333"/>
            <a:ext cx="53340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F6A1F84-292F-634F-8F72-2FD146CF01A7}"/>
              </a:ext>
            </a:extLst>
          </p:cNvPr>
          <p:cNvCxnSpPr>
            <a:cxnSpLocks/>
          </p:cNvCxnSpPr>
          <p:nvPr/>
        </p:nvCxnSpPr>
        <p:spPr>
          <a:xfrm>
            <a:off x="4929809" y="3045533"/>
            <a:ext cx="610987" cy="13744"/>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542666E-1EFE-784C-91A6-D616BB4540E6}"/>
              </a:ext>
            </a:extLst>
          </p:cNvPr>
          <p:cNvCxnSpPr/>
          <p:nvPr/>
        </p:nvCxnSpPr>
        <p:spPr>
          <a:xfrm>
            <a:off x="6606209" y="3045533"/>
            <a:ext cx="5334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F9B264E-2FD8-DA43-862A-B0D9CCAC8E71}"/>
              </a:ext>
            </a:extLst>
          </p:cNvPr>
          <p:cNvCxnSpPr/>
          <p:nvPr/>
        </p:nvCxnSpPr>
        <p:spPr>
          <a:xfrm rot="10800000" flipV="1">
            <a:off x="4472609" y="2054933"/>
            <a:ext cx="914400" cy="685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8503010-42A4-4744-BA36-E20A91C0EB58}"/>
              </a:ext>
            </a:extLst>
          </p:cNvPr>
          <p:cNvCxnSpPr>
            <a:cxnSpLocks/>
          </p:cNvCxnSpPr>
          <p:nvPr/>
        </p:nvCxnSpPr>
        <p:spPr>
          <a:xfrm>
            <a:off x="6146627" y="2063991"/>
            <a:ext cx="0" cy="7100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2582B10-F954-414D-9292-11C4B5ADB1EB}"/>
              </a:ext>
            </a:extLst>
          </p:cNvPr>
          <p:cNvCxnSpPr/>
          <p:nvPr/>
        </p:nvCxnSpPr>
        <p:spPr>
          <a:xfrm rot="5400000">
            <a:off x="3672510" y="3769433"/>
            <a:ext cx="990600" cy="31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21DBB87F-E20C-2C4C-9608-4B531C71B149}"/>
              </a:ext>
            </a:extLst>
          </p:cNvPr>
          <p:cNvCxnSpPr/>
          <p:nvPr/>
        </p:nvCxnSpPr>
        <p:spPr>
          <a:xfrm rot="5400000">
            <a:off x="7407103" y="3768639"/>
            <a:ext cx="9906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32F862B-5904-324A-BEE5-8A5D4B3CD87E}"/>
              </a:ext>
            </a:extLst>
          </p:cNvPr>
          <p:cNvCxnSpPr>
            <a:cxnSpLocks/>
          </p:cNvCxnSpPr>
          <p:nvPr/>
        </p:nvCxnSpPr>
        <p:spPr>
          <a:xfrm flipV="1">
            <a:off x="6138740" y="3372507"/>
            <a:ext cx="25383" cy="152861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9E72088-078A-A54F-876A-2B5FA05F5924}"/>
              </a:ext>
            </a:extLst>
          </p:cNvPr>
          <p:cNvCxnSpPr/>
          <p:nvPr/>
        </p:nvCxnSpPr>
        <p:spPr>
          <a:xfrm rot="10800000">
            <a:off x="3024809" y="3045533"/>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FBF5D18-6084-6645-85D5-A4266806773F}"/>
              </a:ext>
            </a:extLst>
          </p:cNvPr>
          <p:cNvCxnSpPr/>
          <p:nvPr/>
        </p:nvCxnSpPr>
        <p:spPr>
          <a:xfrm flipV="1">
            <a:off x="8435009" y="3045533"/>
            <a:ext cx="457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230E637D-EB3E-CD4B-B26D-48B4233E5A28}"/>
              </a:ext>
            </a:extLst>
          </p:cNvPr>
          <p:cNvCxnSpPr>
            <a:cxnSpLocks/>
          </p:cNvCxnSpPr>
          <p:nvPr/>
        </p:nvCxnSpPr>
        <p:spPr>
          <a:xfrm flipH="1" flipV="1">
            <a:off x="4567060" y="3344444"/>
            <a:ext cx="940891" cy="153925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5D5AEF2-DFC0-3F46-8420-A9CAC96C7471}"/>
              </a:ext>
            </a:extLst>
          </p:cNvPr>
          <p:cNvCxnSpPr>
            <a:cxnSpLocks/>
          </p:cNvCxnSpPr>
          <p:nvPr/>
        </p:nvCxnSpPr>
        <p:spPr>
          <a:xfrm flipV="1">
            <a:off x="6453809" y="3356635"/>
            <a:ext cx="844020" cy="149952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E50FE52-486E-F94D-A3CA-F315DFCB0475}"/>
              </a:ext>
            </a:extLst>
          </p:cNvPr>
          <p:cNvCxnSpPr>
            <a:cxnSpLocks/>
          </p:cNvCxnSpPr>
          <p:nvPr/>
        </p:nvCxnSpPr>
        <p:spPr>
          <a:xfrm flipH="1" flipV="1">
            <a:off x="5649862" y="2090353"/>
            <a:ext cx="26497" cy="2793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7ACD48C-EC24-F947-B9E4-0EB365731D1B}"/>
              </a:ext>
            </a:extLst>
          </p:cNvPr>
          <p:cNvCxnSpPr/>
          <p:nvPr/>
        </p:nvCxnSpPr>
        <p:spPr>
          <a:xfrm>
            <a:off x="4167809" y="2512133"/>
            <a:ext cx="3733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52E378C-325B-414C-9531-E227F58F874A}"/>
              </a:ext>
            </a:extLst>
          </p:cNvPr>
          <p:cNvCxnSpPr/>
          <p:nvPr/>
        </p:nvCxnSpPr>
        <p:spPr>
          <a:xfrm rot="5400000">
            <a:off x="4016996" y="2662946"/>
            <a:ext cx="303213"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2B3BE46-D121-CF4B-AB81-213BC406BDD2}"/>
              </a:ext>
            </a:extLst>
          </p:cNvPr>
          <p:cNvCxnSpPr/>
          <p:nvPr/>
        </p:nvCxnSpPr>
        <p:spPr>
          <a:xfrm rot="5400000">
            <a:off x="7750796" y="2662946"/>
            <a:ext cx="303213"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391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A289-BCDF-C545-BC5E-B9B82E59BA88}"/>
              </a:ext>
            </a:extLst>
          </p:cNvPr>
          <p:cNvSpPr>
            <a:spLocks noGrp="1"/>
          </p:cNvSpPr>
          <p:nvPr>
            <p:ph type="title"/>
          </p:nvPr>
        </p:nvSpPr>
        <p:spPr>
          <a:xfrm>
            <a:off x="209320" y="110169"/>
            <a:ext cx="11832116" cy="978665"/>
          </a:xfrm>
        </p:spPr>
        <p:txBody>
          <a:bodyPr>
            <a:normAutofit/>
          </a:bodyPr>
          <a:lstStyle/>
          <a:p>
            <a:r>
              <a:rPr lang="en-US" dirty="0"/>
              <a:t>Once a Behavior analyst licensure law is approved-</a:t>
            </a:r>
          </a:p>
        </p:txBody>
      </p:sp>
      <p:sp>
        <p:nvSpPr>
          <p:cNvPr id="3" name="Content Placeholder 2">
            <a:extLst>
              <a:ext uri="{FF2B5EF4-FFF2-40B4-BE49-F238E27FC236}">
                <a16:creationId xmlns:a16="http://schemas.microsoft.com/office/drawing/2014/main" id="{B0CA9862-4250-B044-A240-237DB6EF0932}"/>
              </a:ext>
            </a:extLst>
          </p:cNvPr>
          <p:cNvSpPr>
            <a:spLocks noGrp="1"/>
          </p:cNvSpPr>
          <p:nvPr>
            <p:ph idx="1"/>
          </p:nvPr>
        </p:nvSpPr>
        <p:spPr>
          <a:xfrm>
            <a:off x="467591" y="974035"/>
            <a:ext cx="11315574" cy="6142382"/>
          </a:xfrm>
        </p:spPr>
        <p:txBody>
          <a:bodyPr>
            <a:normAutofit/>
          </a:bodyPr>
          <a:lstStyle/>
          <a:p>
            <a:pPr marL="0" indent="0">
              <a:buNone/>
            </a:pPr>
            <a:r>
              <a:rPr lang="en-US" sz="2100" dirty="0"/>
              <a:t>C</a:t>
            </a:r>
            <a:r>
              <a:rPr lang="en-US" sz="2100" cap="none" dirty="0"/>
              <a:t>an the </a:t>
            </a:r>
            <a:r>
              <a:rPr lang="en-US" sz="2100" b="1" dirty="0"/>
              <a:t>law</a:t>
            </a:r>
            <a:r>
              <a:rPr lang="en-US" sz="2100" dirty="0"/>
              <a:t> </a:t>
            </a:r>
            <a:r>
              <a:rPr lang="en-US" sz="2100" cap="none" dirty="0"/>
              <a:t>be changed</a:t>
            </a:r>
            <a:r>
              <a:rPr lang="en-US" sz="2100" dirty="0"/>
              <a:t>?</a:t>
            </a:r>
          </a:p>
          <a:p>
            <a:pPr marL="0" indent="0">
              <a:buNone/>
            </a:pPr>
            <a:r>
              <a:rPr lang="en-US" sz="2100" dirty="0"/>
              <a:t>			</a:t>
            </a:r>
            <a:r>
              <a:rPr lang="en-US" sz="2100" b="1" dirty="0">
                <a:solidFill>
                  <a:srgbClr val="FF0000"/>
                </a:solidFill>
              </a:rPr>
              <a:t>YES</a:t>
            </a:r>
            <a:r>
              <a:rPr lang="en-US" sz="2100" dirty="0"/>
              <a:t>	</a:t>
            </a:r>
          </a:p>
          <a:p>
            <a:pPr marL="0" indent="0">
              <a:buNone/>
            </a:pPr>
            <a:r>
              <a:rPr lang="en-US" sz="2100" dirty="0"/>
              <a:t>W</a:t>
            </a:r>
            <a:r>
              <a:rPr lang="en-US" sz="2100" cap="none" dirty="0"/>
              <a:t>hy might the </a:t>
            </a:r>
            <a:r>
              <a:rPr lang="en-US" sz="2100" b="1" cap="none" dirty="0"/>
              <a:t>LAW</a:t>
            </a:r>
            <a:r>
              <a:rPr lang="en-US" sz="2100" cap="none" dirty="0"/>
              <a:t> be changed</a:t>
            </a:r>
            <a:r>
              <a:rPr lang="en-US" sz="2100" dirty="0"/>
              <a:t>?</a:t>
            </a:r>
          </a:p>
          <a:p>
            <a:pPr lvl="1"/>
            <a:r>
              <a:rPr lang="en-US" sz="2100" dirty="0"/>
              <a:t>C</a:t>
            </a:r>
            <a:r>
              <a:rPr lang="en-US" sz="2100" cap="none" dirty="0"/>
              <a:t>larifications of wording</a:t>
            </a:r>
          </a:p>
          <a:p>
            <a:pPr lvl="1"/>
            <a:r>
              <a:rPr lang="en-US" sz="2100" dirty="0"/>
              <a:t>A</a:t>
            </a:r>
            <a:r>
              <a:rPr lang="en-US" sz="2100" cap="none" dirty="0"/>
              <a:t>ddressing new issues </a:t>
            </a:r>
            <a:endParaRPr lang="en-US" sz="2100" dirty="0"/>
          </a:p>
          <a:p>
            <a:pPr lvl="1"/>
            <a:r>
              <a:rPr lang="en-US" sz="2100" dirty="0"/>
              <a:t>O</a:t>
            </a:r>
            <a:r>
              <a:rPr lang="en-US" sz="2100" cap="none" dirty="0"/>
              <a:t>pponents efforts to modify or abolish the existing statute</a:t>
            </a:r>
          </a:p>
          <a:p>
            <a:pPr marL="0" indent="0">
              <a:buNone/>
            </a:pPr>
            <a:r>
              <a:rPr lang="en-US" sz="3600" dirty="0"/>
              <a:t>w</a:t>
            </a:r>
            <a:r>
              <a:rPr lang="en-US" sz="3600" cap="none" dirty="0"/>
              <a:t>hat about the </a:t>
            </a:r>
            <a:r>
              <a:rPr lang="en-US" sz="3600" b="1" cap="none" dirty="0"/>
              <a:t>REGULATIONS</a:t>
            </a:r>
            <a:r>
              <a:rPr lang="en-US" sz="3600" cap="none" dirty="0"/>
              <a:t>? Can the </a:t>
            </a:r>
            <a:r>
              <a:rPr lang="en-US" sz="3600" b="1" cap="none" dirty="0"/>
              <a:t>REGULATIONS</a:t>
            </a:r>
            <a:r>
              <a:rPr lang="en-US" sz="3600" cap="none" dirty="0"/>
              <a:t> be 	changed?</a:t>
            </a:r>
          </a:p>
          <a:p>
            <a:pPr marL="457200" lvl="1" indent="0">
              <a:buNone/>
            </a:pPr>
            <a:r>
              <a:rPr lang="en-US" sz="3600" b="1" cap="none" dirty="0">
                <a:solidFill>
                  <a:srgbClr val="FF0000"/>
                </a:solidFill>
              </a:rPr>
              <a:t>			YES</a:t>
            </a:r>
          </a:p>
          <a:p>
            <a:pPr marL="0" indent="0">
              <a:buNone/>
            </a:pPr>
            <a:endParaRPr lang="en-US" dirty="0"/>
          </a:p>
        </p:txBody>
      </p:sp>
    </p:spTree>
    <p:extLst>
      <p:ext uri="{BB962C8B-B14F-4D97-AF65-F5344CB8AC3E}">
        <p14:creationId xmlns:p14="http://schemas.microsoft.com/office/powerpoint/2010/main" val="323034022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{9E2D272F-6D02-2149-8B9D-756DF6FD1C51}tf10001073</Template>
  <TotalTime>8695</TotalTime>
  <Words>1371</Words>
  <Application>Microsoft Macintosh PowerPoint</Application>
  <PresentationFormat>Widescreen</PresentationFormat>
  <Paragraphs>183</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Tw Cen MT</vt:lpstr>
      <vt:lpstr>Wingdings 2</vt:lpstr>
      <vt:lpstr>Droplet</vt:lpstr>
      <vt:lpstr>Licensure Laws and Regulations Are In Place: Now We Can Relax, Right? </vt:lpstr>
      <vt:lpstr>Licensure Laws and Regulations Are In Place: Now We Can Relax, Right? </vt:lpstr>
      <vt:lpstr>Once a Behavior analyst licensure law is approved-</vt:lpstr>
      <vt:lpstr>Once a Behavior analyst licensure law is approved-</vt:lpstr>
      <vt:lpstr>Once a Behavior analyst licensure law is approved-</vt:lpstr>
      <vt:lpstr> Legislation &amp; Regulations involve metacontingencies </vt:lpstr>
      <vt:lpstr>Metacontingencies in State Legislatures</vt:lpstr>
      <vt:lpstr>Metacontingencies in State legislatures</vt:lpstr>
      <vt:lpstr>Once a Behavior analyst licensure law is approved-</vt:lpstr>
      <vt:lpstr>Once a Behavior analyst licensure law is approved-</vt:lpstr>
      <vt:lpstr>But wait, …</vt:lpstr>
      <vt:lpstr>But wait, …</vt:lpstr>
      <vt:lpstr>But wait, …</vt:lpstr>
      <vt:lpstr>But wait, …</vt:lpstr>
      <vt:lpstr>But wait, …</vt:lpstr>
      <vt:lpstr>Once a Behavior analyst licensure law is approved-</vt:lpstr>
      <vt:lpstr>Once a Behavior analyst licensure law is approved-</vt:lpstr>
      <vt:lpstr>PowerPoint Presentation</vt:lpstr>
      <vt:lpstr>PowerPoint Presentation</vt:lpstr>
      <vt:lpstr>PowerPoint Presentation</vt:lpstr>
      <vt:lpstr>Metacontingencies in Executive Branch Agencies</vt:lpstr>
      <vt:lpstr> What should behavior analysts do in light of these possibilities of changes in the law and/ or regulations? </vt:lpstr>
      <vt:lpstr> What should behavior analysts do in light of these possibilities of changes in the law and/ or regulations? </vt:lpstr>
      <vt:lpstr> What should behavior analysts do in light of these possibilities of changes in the law and/ or regulations? </vt:lpstr>
      <vt:lpstr>But wait, …</vt:lpstr>
      <vt:lpstr>Go beyond just monitoring?</vt:lpstr>
      <vt:lpstr>Go beyond just monitoring</vt:lpstr>
      <vt:lpstr>  Go beyond just monitoring </vt:lpstr>
      <vt:lpstr> Go beyond just monitoring </vt:lpstr>
      <vt:lpstr>So now that we’ve attended to Licensure Laws and Regulations, Now We Can Relax, Right? </vt:lpstr>
      <vt:lpstr>So now that we’ve attended to Licensure Laws and Regulations, Now We Can Relax, Right?    Don’t forget SunseT!!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Licensure Laws and Regulations Are In Place: Now We Can Relax, Right? </dc:title>
  <dc:creator>Microsoft Office User</dc:creator>
  <cp:lastModifiedBy>Microsoft Office User</cp:lastModifiedBy>
  <cp:revision>74</cp:revision>
  <dcterms:created xsi:type="dcterms:W3CDTF">2021-05-19T23:19:33Z</dcterms:created>
  <dcterms:modified xsi:type="dcterms:W3CDTF">2021-05-31T00:45:36Z</dcterms:modified>
</cp:coreProperties>
</file>